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24"/>
  </p:notesMasterIdLst>
  <p:handoutMasterIdLst>
    <p:handoutMasterId r:id="rId125"/>
  </p:handoutMasterIdLst>
  <p:sldIdLst>
    <p:sldId id="259" r:id="rId4"/>
    <p:sldId id="316" r:id="rId5"/>
    <p:sldId id="260" r:id="rId6"/>
    <p:sldId id="300" r:id="rId7"/>
    <p:sldId id="261" r:id="rId8"/>
    <p:sldId id="273" r:id="rId9"/>
    <p:sldId id="302" r:id="rId10"/>
    <p:sldId id="314" r:id="rId11"/>
    <p:sldId id="416" r:id="rId12"/>
    <p:sldId id="305" r:id="rId13"/>
    <p:sldId id="306" r:id="rId14"/>
    <p:sldId id="315" r:id="rId15"/>
    <p:sldId id="318" r:id="rId16"/>
    <p:sldId id="319" r:id="rId17"/>
    <p:sldId id="421" r:id="rId18"/>
    <p:sldId id="304" r:id="rId19"/>
    <p:sldId id="415" r:id="rId20"/>
    <p:sldId id="420" r:id="rId21"/>
    <p:sldId id="303" r:id="rId22"/>
    <p:sldId id="268" r:id="rId23"/>
    <p:sldId id="333" r:id="rId24"/>
    <p:sldId id="263" r:id="rId25"/>
    <p:sldId id="407" r:id="rId26"/>
    <p:sldId id="373" r:id="rId27"/>
    <p:sldId id="334" r:id="rId28"/>
    <p:sldId id="351" r:id="rId29"/>
    <p:sldId id="422" r:id="rId30"/>
    <p:sldId id="379" r:id="rId31"/>
    <p:sldId id="380" r:id="rId32"/>
    <p:sldId id="341" r:id="rId33"/>
    <p:sldId id="352" r:id="rId34"/>
    <p:sldId id="381" r:id="rId35"/>
    <p:sldId id="342" r:id="rId36"/>
    <p:sldId id="355" r:id="rId37"/>
    <p:sldId id="337" r:id="rId38"/>
    <p:sldId id="353" r:id="rId39"/>
    <p:sldId id="436" r:id="rId40"/>
    <p:sldId id="349" r:id="rId41"/>
    <p:sldId id="354" r:id="rId42"/>
    <p:sldId id="346" r:id="rId43"/>
    <p:sldId id="356" r:id="rId44"/>
    <p:sldId id="324" r:id="rId45"/>
    <p:sldId id="350" r:id="rId46"/>
    <p:sldId id="376" r:id="rId47"/>
    <p:sldId id="377" r:id="rId48"/>
    <p:sldId id="382" r:id="rId49"/>
    <p:sldId id="413" r:id="rId50"/>
    <p:sldId id="427" r:id="rId51"/>
    <p:sldId id="430" r:id="rId52"/>
    <p:sldId id="437" r:id="rId53"/>
    <p:sldId id="429" r:id="rId54"/>
    <p:sldId id="357" r:id="rId55"/>
    <p:sldId id="339" r:id="rId56"/>
    <p:sldId id="428" r:id="rId57"/>
    <p:sldId id="329" r:id="rId58"/>
    <p:sldId id="358" r:id="rId59"/>
    <p:sldId id="378" r:id="rId60"/>
    <p:sldId id="383" r:id="rId61"/>
    <p:sldId id="431" r:id="rId62"/>
    <p:sldId id="423" r:id="rId63"/>
    <p:sldId id="338" r:id="rId64"/>
    <p:sldId id="360" r:id="rId65"/>
    <p:sldId id="385" r:id="rId66"/>
    <p:sldId id="386" r:id="rId67"/>
    <p:sldId id="344" r:id="rId68"/>
    <p:sldId id="359" r:id="rId69"/>
    <p:sldId id="335" r:id="rId70"/>
    <p:sldId id="361" r:id="rId71"/>
    <p:sldId id="336" r:id="rId72"/>
    <p:sldId id="362" r:id="rId73"/>
    <p:sldId id="387" r:id="rId74"/>
    <p:sldId id="388" r:id="rId75"/>
    <p:sldId id="409" r:id="rId76"/>
    <p:sldId id="432" r:id="rId77"/>
    <p:sldId id="327" r:id="rId78"/>
    <p:sldId id="363" r:id="rId79"/>
    <p:sldId id="389" r:id="rId80"/>
    <p:sldId id="390" r:id="rId81"/>
    <p:sldId id="391" r:id="rId82"/>
    <p:sldId id="392" r:id="rId83"/>
    <p:sldId id="433" r:id="rId84"/>
    <p:sldId id="328" r:id="rId85"/>
    <p:sldId id="364" r:id="rId86"/>
    <p:sldId id="393" r:id="rId87"/>
    <p:sldId id="394" r:id="rId88"/>
    <p:sldId id="412" r:id="rId89"/>
    <p:sldId id="395" r:id="rId90"/>
    <p:sldId id="426" r:id="rId91"/>
    <p:sldId id="348" r:id="rId92"/>
    <p:sldId id="365" r:id="rId93"/>
    <p:sldId id="397" r:id="rId94"/>
    <p:sldId id="424" r:id="rId95"/>
    <p:sldId id="343" r:id="rId96"/>
    <p:sldId id="366" r:id="rId97"/>
    <p:sldId id="398" r:id="rId98"/>
    <p:sldId id="345" r:id="rId99"/>
    <p:sldId id="367" r:id="rId100"/>
    <p:sldId id="399" r:id="rId101"/>
    <p:sldId id="331" r:id="rId102"/>
    <p:sldId id="368" r:id="rId103"/>
    <p:sldId id="400" r:id="rId104"/>
    <p:sldId id="401" r:id="rId105"/>
    <p:sldId id="411" r:id="rId106"/>
    <p:sldId id="434" r:id="rId107"/>
    <p:sldId id="435" r:id="rId108"/>
    <p:sldId id="347" r:id="rId109"/>
    <p:sldId id="418" r:id="rId110"/>
    <p:sldId id="340" r:id="rId111"/>
    <p:sldId id="419" r:id="rId112"/>
    <p:sldId id="326" r:id="rId113"/>
    <p:sldId id="371" r:id="rId114"/>
    <p:sldId id="402" r:id="rId115"/>
    <p:sldId id="403" r:id="rId116"/>
    <p:sldId id="404" r:id="rId117"/>
    <p:sldId id="405" r:id="rId118"/>
    <p:sldId id="330" r:id="rId119"/>
    <p:sldId id="372" r:id="rId120"/>
    <p:sldId id="425" r:id="rId121"/>
    <p:sldId id="406" r:id="rId122"/>
    <p:sldId id="41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Architecture Icons" id="{3AD7D0C9-3020-8441-8C17-DC9B86239852}">
          <p14:sldIdLst>
            <p14:sldId id="259"/>
            <p14:sldId id="316"/>
            <p14:sldId id="260"/>
          </p14:sldIdLst>
        </p14:section>
        <p14:section name="Introduction" id="{25741F4C-1E69-D349-9862-7719D740B96A}">
          <p14:sldIdLst>
            <p14:sldId id="300"/>
            <p14:sldId id="261"/>
            <p14:sldId id="273"/>
          </p14:sldIdLst>
        </p14:section>
        <p14:section name="System" id="{8CF5D8EB-B090-B04E-B763-6EBF5E21D722}">
          <p14:sldIdLst>
            <p14:sldId id="302"/>
            <p14:sldId id="314"/>
            <p14:sldId id="416"/>
          </p14:sldIdLst>
        </p14:section>
        <p14:section name="Guidelines" id="{126A7C7D-F47E-1A4C-87ED-D2D1E782CE13}">
          <p14:sldIdLst>
            <p14:sldId id="305"/>
            <p14:sldId id="306"/>
            <p14:sldId id="315"/>
            <p14:sldId id="318"/>
            <p14:sldId id="319"/>
            <p14:sldId id="421"/>
          </p14:sldIdLst>
        </p14:section>
        <p14:section name="Examples" id="{C8992BD1-706C-8043-907D-ED762C854167}">
          <p14:sldIdLst>
            <p14:sldId id="304"/>
            <p14:sldId id="415"/>
            <p14:sldId id="420"/>
          </p14:sldIdLst>
        </p14:section>
        <p14:section name="Elements" id="{8DEBE1B6-814C-6445-A191-A16588A08E5C}">
          <p14:sldIdLst>
            <p14:sldId id="303"/>
            <p14:sldId id="268"/>
            <p14:sldId id="333"/>
            <p14:sldId id="263"/>
            <p14:sldId id="407"/>
            <p14:sldId id="373"/>
          </p14:sldIdLst>
        </p14:section>
        <p14:section name="Analytics" id="{C0006830-B0EB-F348-BC61-9F22D41A3525}">
          <p14:sldIdLst>
            <p14:sldId id="334"/>
            <p14:sldId id="351"/>
            <p14:sldId id="422"/>
            <p14:sldId id="379"/>
            <p14:sldId id="380"/>
          </p14:sldIdLst>
        </p14:section>
        <p14:section name="Application Integration" id="{D5DECA5C-8488-DD4F-817F-25FEAEC53B0C}">
          <p14:sldIdLst>
            <p14:sldId id="341"/>
            <p14:sldId id="352"/>
            <p14:sldId id="381"/>
          </p14:sldIdLst>
        </p14:section>
        <p14:section name="AR &amp; VR" id="{8774CDC9-182D-864F-B5EE-FF1FE7A4EE3F}">
          <p14:sldIdLst>
            <p14:sldId id="342"/>
            <p14:sldId id="355"/>
          </p14:sldIdLst>
        </p14:section>
        <p14:section name="AWS Cost Management" id="{E1FCD14B-8CAC-7E4F-A3DA-B70F604D4E50}">
          <p14:sldIdLst>
            <p14:sldId id="337"/>
            <p14:sldId id="353"/>
            <p14:sldId id="436"/>
          </p14:sldIdLst>
        </p14:section>
        <p14:section name="Blockchain" id="{558B79D6-70DE-C144-9561-B5272C234668}">
          <p14:sldIdLst>
            <p14:sldId id="349"/>
            <p14:sldId id="354"/>
          </p14:sldIdLst>
        </p14:section>
        <p14:section name="Business Applications" id="{D5407DF3-40BD-1344-97FF-6EA76E74FD67}">
          <p14:sldIdLst>
            <p14:sldId id="346"/>
            <p14:sldId id="356"/>
          </p14:sldIdLst>
        </p14:section>
        <p14:section name="Compute" id="{B8466392-C924-6245-984A-3A57C15F8BE7}">
          <p14:sldIdLst>
            <p14:sldId id="324"/>
            <p14:sldId id="350"/>
            <p14:sldId id="376"/>
            <p14:sldId id="377"/>
            <p14:sldId id="382"/>
            <p14:sldId id="413"/>
            <p14:sldId id="427"/>
            <p14:sldId id="430"/>
            <p14:sldId id="437"/>
          </p14:sldIdLst>
        </p14:section>
        <p14:section name="Customer Enablement" id="{11AC011D-D82B-F048-81CE-37A89E8E178F}">
          <p14:sldIdLst>
            <p14:sldId id="429"/>
            <p14:sldId id="357"/>
          </p14:sldIdLst>
        </p14:section>
        <p14:section name="Customer Engagement" id="{18DA07FB-AF63-FD44-B70D-774861C7919A}">
          <p14:sldIdLst>
            <p14:sldId id="339"/>
            <p14:sldId id="428"/>
          </p14:sldIdLst>
        </p14:section>
        <p14:section name="Database" id="{473DD072-29B1-9340-9A13-9BE3E886006B}">
          <p14:sldIdLst>
            <p14:sldId id="329"/>
            <p14:sldId id="358"/>
            <p14:sldId id="378"/>
            <p14:sldId id="383"/>
            <p14:sldId id="431"/>
            <p14:sldId id="423"/>
          </p14:sldIdLst>
        </p14:section>
        <p14:section name="Developer Tools" id="{B008AF83-A921-BD40-BB03-C04BEABE5449}">
          <p14:sldIdLst>
            <p14:sldId id="338"/>
            <p14:sldId id="360"/>
            <p14:sldId id="385"/>
            <p14:sldId id="386"/>
          </p14:sldIdLst>
        </p14:section>
        <p14:section name="End User Computing" id="{06D927C1-F5B2-1346-842C-4B774FBE1121}">
          <p14:sldIdLst>
            <p14:sldId id="344"/>
            <p14:sldId id="359"/>
          </p14:sldIdLst>
        </p14:section>
        <p14:section name="Game Tech" id="{4DE5A9BA-A323-074D-BE94-64681FBA6785}">
          <p14:sldIdLst>
            <p14:sldId id="335"/>
            <p14:sldId id="361"/>
          </p14:sldIdLst>
        </p14:section>
        <p14:section name="Internet of Things" id="{46EC6B6F-ED7B-8545-A940-745EE17AA97C}">
          <p14:sldIdLst>
            <p14:sldId id="336"/>
            <p14:sldId id="362"/>
            <p14:sldId id="387"/>
            <p14:sldId id="388"/>
            <p14:sldId id="409"/>
            <p14:sldId id="432"/>
          </p14:sldIdLst>
        </p14:section>
        <p14:section name="Machine Learning" id="{E8D6EFD8-A2FD-3E4F-A692-9F94DADBE954}">
          <p14:sldIdLst>
            <p14:sldId id="327"/>
            <p14:sldId id="363"/>
            <p14:sldId id="389"/>
            <p14:sldId id="390"/>
            <p14:sldId id="391"/>
            <p14:sldId id="392"/>
            <p14:sldId id="433"/>
          </p14:sldIdLst>
        </p14:section>
        <p14:section name="Management &amp; Governance" id="{392DED51-0DFF-C143-96A9-BC56C3D1C09D}">
          <p14:sldIdLst>
            <p14:sldId id="328"/>
            <p14:sldId id="364"/>
            <p14:sldId id="393"/>
            <p14:sldId id="394"/>
            <p14:sldId id="412"/>
            <p14:sldId id="395"/>
            <p14:sldId id="426"/>
          </p14:sldIdLst>
        </p14:section>
        <p14:section name="Media Services" id="{289EDF59-10D9-1547-B906-BCE7E2435A43}">
          <p14:sldIdLst>
            <p14:sldId id="348"/>
            <p14:sldId id="365"/>
            <p14:sldId id="397"/>
            <p14:sldId id="424"/>
          </p14:sldIdLst>
        </p14:section>
        <p14:section name="Migration &amp; Transfer" id="{0D9116A6-B880-AB46-9C62-78D0594BAE64}">
          <p14:sldIdLst>
            <p14:sldId id="343"/>
            <p14:sldId id="366"/>
            <p14:sldId id="398"/>
          </p14:sldIdLst>
        </p14:section>
        <p14:section name="Mobile" id="{145DF36E-F8A5-2B49-A4CA-36F29B1996DA}">
          <p14:sldIdLst>
            <p14:sldId id="345"/>
            <p14:sldId id="367"/>
            <p14:sldId id="399"/>
          </p14:sldIdLst>
        </p14:section>
        <p14:section name="Networking &amp; Content Delivery" id="{08326CF5-789E-BF4D-BA27-34D4196E088E}">
          <p14:sldIdLst>
            <p14:sldId id="331"/>
            <p14:sldId id="368"/>
            <p14:sldId id="400"/>
            <p14:sldId id="401"/>
            <p14:sldId id="411"/>
          </p14:sldIdLst>
        </p14:section>
        <p14:section name="Quantum Technologies" id="{58B96A5C-75B4-E344-A2FA-90D985F4F9C3}">
          <p14:sldIdLst>
            <p14:sldId id="434"/>
            <p14:sldId id="435"/>
          </p14:sldIdLst>
        </p14:section>
        <p14:section name="Robotics" id="{A4D71F2A-6745-444D-8F8F-C4E55AADA036}">
          <p14:sldIdLst>
            <p14:sldId id="347"/>
            <p14:sldId id="418"/>
          </p14:sldIdLst>
        </p14:section>
        <p14:section name="Satellite" id="{F0270604-F5D8-944F-B717-79B5A6D59621}">
          <p14:sldIdLst>
            <p14:sldId id="340"/>
            <p14:sldId id="419"/>
          </p14:sldIdLst>
        </p14:section>
        <p14:section name="Security, Identity, &amp; Compliance" id="{4F9B7361-EAD9-174F-B257-3BC017826403}">
          <p14:sldIdLst>
            <p14:sldId id="326"/>
            <p14:sldId id="371"/>
            <p14:sldId id="402"/>
            <p14:sldId id="403"/>
            <p14:sldId id="404"/>
            <p14:sldId id="405"/>
          </p14:sldIdLst>
        </p14:section>
        <p14:section name="Storage" id="{7D17BD8C-3B0F-174B-B67B-8474A42AF76D}">
          <p14:sldIdLst>
            <p14:sldId id="330"/>
            <p14:sldId id="372"/>
            <p14:sldId id="425"/>
            <p14:sldId id="406"/>
            <p14:sldId id="410"/>
          </p14:sldIdLst>
        </p14:section>
      </p14:sectionLst>
    </p:ex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C"/>
    <a:srgbClr val="1D8900"/>
    <a:srgbClr val="DF3312"/>
    <a:srgbClr val="FAFAFA"/>
    <a:srgbClr val="5A6B86"/>
    <a:srgbClr val="1E8900"/>
    <a:srgbClr val="F1623E"/>
    <a:srgbClr val="CD2264"/>
    <a:srgbClr val="D86613"/>
    <a:srgbClr val="4D2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0"/>
    <p:restoredTop sz="94288"/>
  </p:normalViewPr>
  <p:slideViewPr>
    <p:cSldViewPr snapToGrid="0" snapToObjects="1">
      <p:cViewPr>
        <p:scale>
          <a:sx n="84" d="100"/>
          <a:sy n="84" d="100"/>
        </p:scale>
        <p:origin x="6600" y="3016"/>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4/30/20</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4/30/20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2</a:t>
            </a:fld>
            <a:endParaRPr lang="en-US" dirty="0"/>
          </a:p>
        </p:txBody>
      </p:sp>
    </p:spTree>
    <p:extLst>
      <p:ext uri="{BB962C8B-B14F-4D97-AF65-F5344CB8AC3E}">
        <p14:creationId xmlns:p14="http://schemas.microsoft.com/office/powerpoint/2010/main" val="39047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74</a:t>
            </a:fld>
            <a:endParaRPr lang="en-US" dirty="0"/>
          </a:p>
        </p:txBody>
      </p:sp>
    </p:spTree>
    <p:extLst>
      <p:ext uri="{BB962C8B-B14F-4D97-AF65-F5344CB8AC3E}">
        <p14:creationId xmlns:p14="http://schemas.microsoft.com/office/powerpoint/2010/main" val="110341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100</a:t>
            </a:fld>
            <a:endParaRPr lang="en-US" dirty="0"/>
          </a:p>
        </p:txBody>
      </p:sp>
    </p:spTree>
    <p:extLst>
      <p:ext uri="{BB962C8B-B14F-4D97-AF65-F5344CB8AC3E}">
        <p14:creationId xmlns:p14="http://schemas.microsoft.com/office/powerpoint/2010/main" val="4026200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101</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102</a:t>
            </a:fld>
            <a:endParaRPr lang="en-US" dirty="0"/>
          </a:p>
        </p:txBody>
      </p:sp>
    </p:spTree>
    <p:extLst>
      <p:ext uri="{BB962C8B-B14F-4D97-AF65-F5344CB8AC3E}">
        <p14:creationId xmlns:p14="http://schemas.microsoft.com/office/powerpoint/2010/main" val="47264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103</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113</a:t>
            </a:fld>
            <a:endParaRPr lang="en-US" dirty="0"/>
          </a:p>
        </p:txBody>
      </p:sp>
    </p:spTree>
    <p:extLst>
      <p:ext uri="{BB962C8B-B14F-4D97-AF65-F5344CB8AC3E}">
        <p14:creationId xmlns:p14="http://schemas.microsoft.com/office/powerpoint/2010/main" val="281419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120</a:t>
            </a:fld>
            <a:endParaRPr lang="en-US" dirty="0"/>
          </a:p>
        </p:txBody>
      </p:sp>
    </p:spTree>
    <p:extLst>
      <p:ext uri="{BB962C8B-B14F-4D97-AF65-F5344CB8AC3E}">
        <p14:creationId xmlns:p14="http://schemas.microsoft.com/office/powerpoint/2010/main" val="176113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12</a:t>
            </a:fld>
            <a:endParaRPr lang="en-US" dirty="0"/>
          </a:p>
        </p:txBody>
      </p:sp>
    </p:spTree>
    <p:extLst>
      <p:ext uri="{BB962C8B-B14F-4D97-AF65-F5344CB8AC3E}">
        <p14:creationId xmlns:p14="http://schemas.microsoft.com/office/powerpoint/2010/main" val="38212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43</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49</a:t>
            </a:fld>
            <a:endParaRPr lang="en-US" dirty="0"/>
          </a:p>
        </p:txBody>
      </p:sp>
    </p:spTree>
    <p:extLst>
      <p:ext uri="{BB962C8B-B14F-4D97-AF65-F5344CB8AC3E}">
        <p14:creationId xmlns:p14="http://schemas.microsoft.com/office/powerpoint/2010/main" val="3711187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70</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71</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72</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73</a:t>
            </a:fld>
            <a:endParaRPr lang="en-US" dirty="0"/>
          </a:p>
        </p:txBody>
      </p:sp>
    </p:spTree>
    <p:extLst>
      <p:ext uri="{BB962C8B-B14F-4D97-AF65-F5344CB8AC3E}">
        <p14:creationId xmlns:p14="http://schemas.microsoft.com/office/powerpoint/2010/main" val="104085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5" name="Group 4">
            <a:extLst>
              <a:ext uri="{FF2B5EF4-FFF2-40B4-BE49-F238E27FC236}">
                <a16:creationId xmlns:a16="http://schemas.microsoft.com/office/drawing/2014/main" id="{EADA4FB6-5ABF-264A-A888-543571D9C369}"/>
              </a:ext>
            </a:extLst>
          </p:cNvPr>
          <p:cNvGrpSpPr/>
          <p:nvPr userDrawn="1"/>
        </p:nvGrpSpPr>
        <p:grpSpPr>
          <a:xfrm>
            <a:off x="8093935" y="2094472"/>
            <a:ext cx="3374166" cy="2607561"/>
            <a:chOff x="7433535" y="1519841"/>
            <a:chExt cx="3374166" cy="2607561"/>
          </a:xfrm>
        </p:grpSpPr>
        <p:sp>
          <p:nvSpPr>
            <p:cNvPr id="6" name="Rectangle 5">
              <a:extLst>
                <a:ext uri="{FF2B5EF4-FFF2-40B4-BE49-F238E27FC236}">
                  <a16:creationId xmlns:a16="http://schemas.microsoft.com/office/drawing/2014/main" id="{4C949272-2F41-EF42-BEA3-E6615F89F2E1}"/>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ADC151C8-0228-5F47-810C-8989C6332456}"/>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8" name="Straight Connector 7">
              <a:extLst>
                <a:ext uri="{FF2B5EF4-FFF2-40B4-BE49-F238E27FC236}">
                  <a16:creationId xmlns:a16="http://schemas.microsoft.com/office/drawing/2014/main" id="{D2B4ED6E-714A-1A47-9254-0C6A329670B9}"/>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70DBC0-0DF3-944E-AB85-E2B61871D66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F119B3D8-E1DF-864A-9012-4A8D401A92F6}"/>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224BD99F-938B-FE45-AB79-D0B3D4B2522B}"/>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FF78D7BC-1516-F749-B1A3-BD2EB867A03B}"/>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2A0E1B7-9C53-B948-84B0-85CD118C854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852F161E-6462-214F-B7CB-EF0726F3888E}"/>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02121D-92C3-3440-91D2-29B2A2C89EFF}"/>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B6E32EFE-4ED7-2741-AFAD-25F3C01EA3DF}"/>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B073B762-4498-CE4F-9952-A2801A8EA424}"/>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999E1AB3-4B72-CA4B-BA54-CA6EB737021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FB050C3-3C3E-4142-B4BB-6C54117A4EF1}"/>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7FACD58-C696-364B-8E49-0A2451F7C764}"/>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D1FE5B-A07D-CF4D-A5B1-277BCB56743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D0079027-474F-D143-82EE-7F7AFEC4B9B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912DA7A2-FBDD-9545-9F45-CEDD95CE3CC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34B51314-3277-D944-AE11-8BF935B526BD}"/>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4592101-DC26-C744-82AE-C2CD194801C5}"/>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265181-0522-764E-BF2A-4B1DC12C5D8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15F6CEE-EB14-2244-82C9-5CD17E3A6EAD}"/>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94021B88-E2F8-9441-8C05-44F956E73601}"/>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blue_resourc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012AD6D-2F9E-1649-AB43-606B87ECBEB0}"/>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44B50295-7D2A-B84E-91C0-9A614E6518B3}"/>
              </a:ext>
            </a:extLst>
          </p:cNvPr>
          <p:cNvSpPr txBox="1"/>
          <p:nvPr userDrawn="1"/>
        </p:nvSpPr>
        <p:spPr>
          <a:xfrm>
            <a:off x="202294" y="1470762"/>
            <a:ext cx="1626505" cy="276999"/>
          </a:xfrm>
          <a:prstGeom prst="rect">
            <a:avLst/>
          </a:prstGeom>
          <a:noFill/>
        </p:spPr>
        <p:txBody>
          <a:bodyPr wrap="square" rtlCol="0">
            <a:spAutoFit/>
          </a:bodyPr>
          <a:lstStyle/>
          <a:p>
            <a:r>
              <a:rPr lang="en-US" sz="1200" b="1" dirty="0"/>
              <a:t>RESOURCE ICONS</a:t>
            </a:r>
          </a:p>
        </p:txBody>
      </p:sp>
    </p:spTree>
    <p:extLst>
      <p:ext uri="{BB962C8B-B14F-4D97-AF65-F5344CB8AC3E}">
        <p14:creationId xmlns:p14="http://schemas.microsoft.com/office/powerpoint/2010/main" val="25357324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671AF929-3620-1A44-BF9B-45438235DA50}"/>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E10EF8B9-029F-EB46-9D5B-F42EBCE56135}"/>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D8A0EE0C-4E0F-B04E-99F4-6E759F862440}"/>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88FF7E5-153A-FF48-A7F9-7C309F060326}"/>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F371A21-D1A0-0D41-B054-DDF4B2F889EC}"/>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017AAD2B-0DFB-8549-9D47-DB576992D9D8}"/>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8142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501432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5812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7219078F-F63B-B84D-AC73-B48AD66AC658}"/>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54025802-9C6E-B247-A077-41860BA210B8}"/>
                </a:ext>
              </a:extLst>
            </p:cNvPr>
            <p:cNvSpPr/>
            <p:nvPr/>
          </p:nvSpPr>
          <p:spPr>
            <a:xfrm>
              <a:off x="7433535" y="1519841"/>
              <a:ext cx="3374166" cy="130810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210947BE-C49E-DC49-97BE-B1A75B545188}"/>
                </a:ext>
              </a:extLst>
            </p:cNvPr>
            <p:cNvSpPr txBox="1"/>
            <p:nvPr/>
          </p:nvSpPr>
          <p:spPr>
            <a:xfrm>
              <a:off x="7589408" y="1935613"/>
              <a:ext cx="1518223" cy="461665"/>
            </a:xfrm>
            <a:prstGeom prst="rect">
              <a:avLst/>
            </a:prstGeom>
            <a:noFill/>
          </p:spPr>
          <p:txBody>
            <a:bodyPr wrap="square" rtlCol="0">
              <a:spAutoFit/>
            </a:bodyPr>
            <a:lstStyle/>
            <a:p>
              <a:r>
                <a:rPr lang="en-US" sz="1200" b="1" dirty="0"/>
                <a:t>STANDARD CATEGORY ICON</a:t>
              </a:r>
            </a:p>
          </p:txBody>
        </p:sp>
        <p:cxnSp>
          <p:nvCxnSpPr>
            <p:cNvPr id="14" name="Straight Connector 13">
              <a:extLst>
                <a:ext uri="{FF2B5EF4-FFF2-40B4-BE49-F238E27FC236}">
                  <a16:creationId xmlns:a16="http://schemas.microsoft.com/office/drawing/2014/main" id="{BB2002F6-D247-5946-8ACA-DF0DAD7A6E7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2774E3-253F-294E-9752-F80A4C38992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2C723C0C-D4D0-0C41-ADE6-D172AC876B57}"/>
                </a:ext>
              </a:extLst>
            </p:cNvPr>
            <p:cNvSpPr txBox="1"/>
            <p:nvPr/>
          </p:nvSpPr>
          <p:spPr>
            <a:xfrm>
              <a:off x="7589408" y="3192913"/>
              <a:ext cx="1518223" cy="461665"/>
            </a:xfrm>
            <a:prstGeom prst="rect">
              <a:avLst/>
            </a:prstGeom>
            <a:noFill/>
          </p:spPr>
          <p:txBody>
            <a:bodyPr wrap="square" rtlCol="0">
              <a:spAutoFit/>
            </a:bodyPr>
            <a:lstStyle/>
            <a:p>
              <a:r>
                <a:rPr lang="en-US" sz="1200" b="1" dirty="0"/>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t>STANDARD SERVICE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t>ALTERNATE SERVICE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2461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t>GENERAL SERVICES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rgbClr val="141B23"/>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rgbClr val="141B23"/>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FFFFF"/>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rgbClr val="FFFFF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11"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2020, Amazon Web Services, Inc. or its affiliates. All rights reserved.</a:t>
            </a:r>
          </a:p>
        </p:txBody>
      </p:sp>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96" r:id="rId12"/>
    <p:sldLayoutId id="2147483680" r:id="rId13"/>
    <p:sldLayoutId id="2147483687" r:id="rId14"/>
    <p:sldLayoutId id="2147483694" r:id="rId15"/>
    <p:sldLayoutId id="2147483681" r:id="rId16"/>
    <p:sldLayoutId id="2147483688" r:id="rId17"/>
    <p:sldLayoutId id="2147483679" r:id="rId18"/>
    <p:sldLayoutId id="2147483690" r:id="rId19"/>
    <p:sldLayoutId id="2147483682" r:id="rId20"/>
    <p:sldLayoutId id="2147483691" r:id="rId21"/>
    <p:sldLayoutId id="2147483695" r:id="rId22"/>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1166.svg"/><Relationship Id="rId13" Type="http://schemas.openxmlformats.org/officeDocument/2006/relationships/image" Target="../media/image1171.png"/><Relationship Id="rId18" Type="http://schemas.openxmlformats.org/officeDocument/2006/relationships/image" Target="../media/image1176.svg"/><Relationship Id="rId26" Type="http://schemas.openxmlformats.org/officeDocument/2006/relationships/image" Target="../media/image1184.svg"/><Relationship Id="rId3" Type="http://schemas.openxmlformats.org/officeDocument/2006/relationships/image" Target="../media/image1161.png"/><Relationship Id="rId21" Type="http://schemas.openxmlformats.org/officeDocument/2006/relationships/image" Target="../media/image1179.png"/><Relationship Id="rId7" Type="http://schemas.openxmlformats.org/officeDocument/2006/relationships/image" Target="../media/image1165.png"/><Relationship Id="rId12" Type="http://schemas.openxmlformats.org/officeDocument/2006/relationships/image" Target="../media/image1170.svg"/><Relationship Id="rId17" Type="http://schemas.openxmlformats.org/officeDocument/2006/relationships/image" Target="../media/image1175.png"/><Relationship Id="rId25" Type="http://schemas.openxmlformats.org/officeDocument/2006/relationships/image" Target="../media/image1183.png"/><Relationship Id="rId2" Type="http://schemas.openxmlformats.org/officeDocument/2006/relationships/notesSlide" Target="../notesSlides/notesSlide11.xml"/><Relationship Id="rId16" Type="http://schemas.openxmlformats.org/officeDocument/2006/relationships/image" Target="../media/image1174.svg"/><Relationship Id="rId20" Type="http://schemas.openxmlformats.org/officeDocument/2006/relationships/image" Target="../media/image1178.svg"/><Relationship Id="rId29" Type="http://schemas.openxmlformats.org/officeDocument/2006/relationships/image" Target="../media/image1187.png"/><Relationship Id="rId1" Type="http://schemas.openxmlformats.org/officeDocument/2006/relationships/slideLayout" Target="../slideLayouts/slideLayout27.xml"/><Relationship Id="rId6" Type="http://schemas.openxmlformats.org/officeDocument/2006/relationships/image" Target="../media/image1164.svg"/><Relationship Id="rId11" Type="http://schemas.openxmlformats.org/officeDocument/2006/relationships/image" Target="../media/image1169.png"/><Relationship Id="rId24" Type="http://schemas.openxmlformats.org/officeDocument/2006/relationships/image" Target="../media/image1182.svg"/><Relationship Id="rId5" Type="http://schemas.openxmlformats.org/officeDocument/2006/relationships/image" Target="../media/image1163.png"/><Relationship Id="rId15" Type="http://schemas.openxmlformats.org/officeDocument/2006/relationships/image" Target="../media/image1173.png"/><Relationship Id="rId23" Type="http://schemas.openxmlformats.org/officeDocument/2006/relationships/image" Target="../media/image1181.png"/><Relationship Id="rId28" Type="http://schemas.openxmlformats.org/officeDocument/2006/relationships/image" Target="../media/image1186.svg"/><Relationship Id="rId10" Type="http://schemas.openxmlformats.org/officeDocument/2006/relationships/image" Target="../media/image1168.svg"/><Relationship Id="rId19" Type="http://schemas.openxmlformats.org/officeDocument/2006/relationships/image" Target="../media/image1177.png"/><Relationship Id="rId4" Type="http://schemas.openxmlformats.org/officeDocument/2006/relationships/image" Target="../media/image1162.svg"/><Relationship Id="rId9" Type="http://schemas.openxmlformats.org/officeDocument/2006/relationships/image" Target="../media/image1167.png"/><Relationship Id="rId14" Type="http://schemas.openxmlformats.org/officeDocument/2006/relationships/image" Target="../media/image1172.svg"/><Relationship Id="rId22" Type="http://schemas.openxmlformats.org/officeDocument/2006/relationships/image" Target="../media/image1180.svg"/><Relationship Id="rId27" Type="http://schemas.openxmlformats.org/officeDocument/2006/relationships/image" Target="../media/image1185.png"/><Relationship Id="rId30" Type="http://schemas.openxmlformats.org/officeDocument/2006/relationships/image" Target="../media/image1188.svg"/></Relationships>
</file>

<file path=ppt/slides/_rels/slide101.xml.rels><?xml version="1.0" encoding="UTF-8" standalone="yes"?>
<Relationships xmlns="http://schemas.openxmlformats.org/package/2006/relationships"><Relationship Id="rId8" Type="http://schemas.openxmlformats.org/officeDocument/2006/relationships/image" Target="../media/image1194.svg"/><Relationship Id="rId13" Type="http://schemas.openxmlformats.org/officeDocument/2006/relationships/image" Target="../media/image46.png"/><Relationship Id="rId18" Type="http://schemas.openxmlformats.org/officeDocument/2006/relationships/image" Target="../media/image16.svg"/><Relationship Id="rId26" Type="http://schemas.openxmlformats.org/officeDocument/2006/relationships/image" Target="../media/image1208.svg"/><Relationship Id="rId3" Type="http://schemas.openxmlformats.org/officeDocument/2006/relationships/image" Target="../media/image1189.png"/><Relationship Id="rId21" Type="http://schemas.openxmlformats.org/officeDocument/2006/relationships/image" Target="../media/image1203.png"/><Relationship Id="rId7" Type="http://schemas.openxmlformats.org/officeDocument/2006/relationships/image" Target="../media/image1193.png"/><Relationship Id="rId12" Type="http://schemas.openxmlformats.org/officeDocument/2006/relationships/image" Target="../media/image1198.svg"/><Relationship Id="rId17" Type="http://schemas.openxmlformats.org/officeDocument/2006/relationships/image" Target="../media/image15.png"/><Relationship Id="rId25" Type="http://schemas.openxmlformats.org/officeDocument/2006/relationships/image" Target="../media/image1207.png"/><Relationship Id="rId2" Type="http://schemas.openxmlformats.org/officeDocument/2006/relationships/notesSlide" Target="../notesSlides/notesSlide12.xml"/><Relationship Id="rId16" Type="http://schemas.openxmlformats.org/officeDocument/2006/relationships/image" Target="../media/image1200.svg"/><Relationship Id="rId20" Type="http://schemas.openxmlformats.org/officeDocument/2006/relationships/image" Target="../media/image1202.svg"/><Relationship Id="rId29" Type="http://schemas.openxmlformats.org/officeDocument/2006/relationships/image" Target="../media/image1211.png"/><Relationship Id="rId1" Type="http://schemas.openxmlformats.org/officeDocument/2006/relationships/slideLayout" Target="../slideLayouts/slideLayout27.xml"/><Relationship Id="rId6" Type="http://schemas.openxmlformats.org/officeDocument/2006/relationships/image" Target="../media/image1192.svg"/><Relationship Id="rId11" Type="http://schemas.openxmlformats.org/officeDocument/2006/relationships/image" Target="../media/image1197.png"/><Relationship Id="rId24" Type="http://schemas.openxmlformats.org/officeDocument/2006/relationships/image" Target="../media/image1206.svg"/><Relationship Id="rId32" Type="http://schemas.openxmlformats.org/officeDocument/2006/relationships/image" Target="../media/image1214.svg"/><Relationship Id="rId5" Type="http://schemas.openxmlformats.org/officeDocument/2006/relationships/image" Target="../media/image1191.png"/><Relationship Id="rId15" Type="http://schemas.openxmlformats.org/officeDocument/2006/relationships/image" Target="../media/image1199.png"/><Relationship Id="rId23" Type="http://schemas.openxmlformats.org/officeDocument/2006/relationships/image" Target="../media/image1205.png"/><Relationship Id="rId28" Type="http://schemas.openxmlformats.org/officeDocument/2006/relationships/image" Target="../media/image1210.svg"/><Relationship Id="rId10" Type="http://schemas.openxmlformats.org/officeDocument/2006/relationships/image" Target="../media/image1196.svg"/><Relationship Id="rId19" Type="http://schemas.openxmlformats.org/officeDocument/2006/relationships/image" Target="../media/image1201.png"/><Relationship Id="rId31" Type="http://schemas.openxmlformats.org/officeDocument/2006/relationships/image" Target="../media/image1213.png"/><Relationship Id="rId4" Type="http://schemas.openxmlformats.org/officeDocument/2006/relationships/image" Target="../media/image1190.svg"/><Relationship Id="rId9" Type="http://schemas.openxmlformats.org/officeDocument/2006/relationships/image" Target="../media/image1195.png"/><Relationship Id="rId14" Type="http://schemas.openxmlformats.org/officeDocument/2006/relationships/image" Target="../media/image47.svg"/><Relationship Id="rId22" Type="http://schemas.openxmlformats.org/officeDocument/2006/relationships/image" Target="../media/image1204.svg"/><Relationship Id="rId27" Type="http://schemas.openxmlformats.org/officeDocument/2006/relationships/image" Target="../media/image1209.png"/><Relationship Id="rId30" Type="http://schemas.openxmlformats.org/officeDocument/2006/relationships/image" Target="../media/image1212.svg"/></Relationships>
</file>

<file path=ppt/slides/_rels/slide102.xml.rels><?xml version="1.0" encoding="UTF-8" standalone="yes"?>
<Relationships xmlns="http://schemas.openxmlformats.org/package/2006/relationships"><Relationship Id="rId8" Type="http://schemas.openxmlformats.org/officeDocument/2006/relationships/image" Target="../media/image1220.svg"/><Relationship Id="rId13" Type="http://schemas.openxmlformats.org/officeDocument/2006/relationships/image" Target="../media/image1225.png"/><Relationship Id="rId18" Type="http://schemas.openxmlformats.org/officeDocument/2006/relationships/image" Target="../media/image1230.svg"/><Relationship Id="rId3" Type="http://schemas.openxmlformats.org/officeDocument/2006/relationships/image" Target="../media/image1215.png"/><Relationship Id="rId7" Type="http://schemas.openxmlformats.org/officeDocument/2006/relationships/image" Target="../media/image1219.png"/><Relationship Id="rId12" Type="http://schemas.openxmlformats.org/officeDocument/2006/relationships/image" Target="../media/image1224.svg"/><Relationship Id="rId17" Type="http://schemas.openxmlformats.org/officeDocument/2006/relationships/image" Target="../media/image1229.png"/><Relationship Id="rId2" Type="http://schemas.openxmlformats.org/officeDocument/2006/relationships/notesSlide" Target="../notesSlides/notesSlide13.xml"/><Relationship Id="rId16" Type="http://schemas.openxmlformats.org/officeDocument/2006/relationships/image" Target="../media/image1228.svg"/><Relationship Id="rId1" Type="http://schemas.openxmlformats.org/officeDocument/2006/relationships/slideLayout" Target="../slideLayouts/slideLayout27.xml"/><Relationship Id="rId6" Type="http://schemas.openxmlformats.org/officeDocument/2006/relationships/image" Target="../media/image1218.svg"/><Relationship Id="rId11" Type="http://schemas.openxmlformats.org/officeDocument/2006/relationships/image" Target="../media/image1223.png"/><Relationship Id="rId5" Type="http://schemas.openxmlformats.org/officeDocument/2006/relationships/image" Target="../media/image1217.png"/><Relationship Id="rId15" Type="http://schemas.openxmlformats.org/officeDocument/2006/relationships/image" Target="../media/image1227.png"/><Relationship Id="rId10" Type="http://schemas.openxmlformats.org/officeDocument/2006/relationships/image" Target="../media/image1222.svg"/><Relationship Id="rId4" Type="http://schemas.openxmlformats.org/officeDocument/2006/relationships/image" Target="../media/image1216.svg"/><Relationship Id="rId9" Type="http://schemas.openxmlformats.org/officeDocument/2006/relationships/image" Target="../media/image1221.png"/><Relationship Id="rId14" Type="http://schemas.openxmlformats.org/officeDocument/2006/relationships/image" Target="../media/image1226.svg"/></Relationships>
</file>

<file path=ppt/slides/_rels/slide103.xml.rels><?xml version="1.0" encoding="UTF-8" standalone="yes"?>
<Relationships xmlns="http://schemas.openxmlformats.org/package/2006/relationships"><Relationship Id="rId8" Type="http://schemas.openxmlformats.org/officeDocument/2006/relationships/image" Target="../media/image1236.svg"/><Relationship Id="rId13" Type="http://schemas.openxmlformats.org/officeDocument/2006/relationships/image" Target="../media/image1241.png"/><Relationship Id="rId18" Type="http://schemas.openxmlformats.org/officeDocument/2006/relationships/image" Target="../media/image1246.svg"/><Relationship Id="rId3" Type="http://schemas.openxmlformats.org/officeDocument/2006/relationships/image" Target="../media/image1231.png"/><Relationship Id="rId21" Type="http://schemas.openxmlformats.org/officeDocument/2006/relationships/image" Target="../media/image1249.png"/><Relationship Id="rId7" Type="http://schemas.openxmlformats.org/officeDocument/2006/relationships/image" Target="../media/image1235.png"/><Relationship Id="rId12" Type="http://schemas.openxmlformats.org/officeDocument/2006/relationships/image" Target="../media/image1240.svg"/><Relationship Id="rId17" Type="http://schemas.openxmlformats.org/officeDocument/2006/relationships/image" Target="../media/image1245.png"/><Relationship Id="rId2" Type="http://schemas.openxmlformats.org/officeDocument/2006/relationships/notesSlide" Target="../notesSlides/notesSlide14.xml"/><Relationship Id="rId16" Type="http://schemas.openxmlformats.org/officeDocument/2006/relationships/image" Target="../media/image1244.svg"/><Relationship Id="rId20" Type="http://schemas.openxmlformats.org/officeDocument/2006/relationships/image" Target="../media/image1248.svg"/><Relationship Id="rId1" Type="http://schemas.openxmlformats.org/officeDocument/2006/relationships/slideLayout" Target="../slideLayouts/slideLayout27.xml"/><Relationship Id="rId6" Type="http://schemas.openxmlformats.org/officeDocument/2006/relationships/image" Target="../media/image1234.svg"/><Relationship Id="rId11" Type="http://schemas.openxmlformats.org/officeDocument/2006/relationships/image" Target="../media/image1239.png"/><Relationship Id="rId24" Type="http://schemas.openxmlformats.org/officeDocument/2006/relationships/image" Target="../media/image1252.svg"/><Relationship Id="rId5" Type="http://schemas.openxmlformats.org/officeDocument/2006/relationships/image" Target="../media/image1233.png"/><Relationship Id="rId15" Type="http://schemas.openxmlformats.org/officeDocument/2006/relationships/image" Target="../media/image1243.png"/><Relationship Id="rId23" Type="http://schemas.openxmlformats.org/officeDocument/2006/relationships/image" Target="../media/image1251.png"/><Relationship Id="rId10" Type="http://schemas.openxmlformats.org/officeDocument/2006/relationships/image" Target="../media/image1238.svg"/><Relationship Id="rId19" Type="http://schemas.openxmlformats.org/officeDocument/2006/relationships/image" Target="../media/image1247.png"/><Relationship Id="rId4" Type="http://schemas.openxmlformats.org/officeDocument/2006/relationships/image" Target="../media/image1232.svg"/><Relationship Id="rId9" Type="http://schemas.openxmlformats.org/officeDocument/2006/relationships/image" Target="../media/image1237.png"/><Relationship Id="rId14" Type="http://schemas.openxmlformats.org/officeDocument/2006/relationships/image" Target="../media/image1242.svg"/><Relationship Id="rId22" Type="http://schemas.openxmlformats.org/officeDocument/2006/relationships/image" Target="../media/image1250.svg"/></Relationships>
</file>

<file path=ppt/slides/_rels/slide104.xml.rels><?xml version="1.0" encoding="UTF-8" standalone="yes"?>
<Relationships xmlns="http://schemas.openxmlformats.org/package/2006/relationships"><Relationship Id="rId3" Type="http://schemas.openxmlformats.org/officeDocument/2006/relationships/image" Target="../media/image1254.png"/><Relationship Id="rId2" Type="http://schemas.openxmlformats.org/officeDocument/2006/relationships/image" Target="../media/image1253.emf"/><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6.emf"/><Relationship Id="rId2" Type="http://schemas.openxmlformats.org/officeDocument/2006/relationships/image" Target="../media/image1255.em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8.svg"/><Relationship Id="rId2" Type="http://schemas.openxmlformats.org/officeDocument/2006/relationships/image" Target="../media/image1257.png"/><Relationship Id="rId1" Type="http://schemas.openxmlformats.org/officeDocument/2006/relationships/slideLayout" Target="../slideLayouts/slideLayout14.xml"/><Relationship Id="rId5" Type="http://schemas.openxmlformats.org/officeDocument/2006/relationships/image" Target="../media/image1260.svg"/><Relationship Id="rId4" Type="http://schemas.openxmlformats.org/officeDocument/2006/relationships/image" Target="../media/image1259.png"/></Relationships>
</file>

<file path=ppt/slides/_rels/slide107.xml.rels><?xml version="1.0" encoding="UTF-8" standalone="yes"?>
<Relationships xmlns="http://schemas.openxmlformats.org/package/2006/relationships"><Relationship Id="rId8" Type="http://schemas.openxmlformats.org/officeDocument/2006/relationships/image" Target="../media/image1267.png"/><Relationship Id="rId13" Type="http://schemas.openxmlformats.org/officeDocument/2006/relationships/image" Target="../media/image1272.svg"/><Relationship Id="rId3" Type="http://schemas.openxmlformats.org/officeDocument/2006/relationships/image" Target="../media/image1262.svg"/><Relationship Id="rId7" Type="http://schemas.openxmlformats.org/officeDocument/2006/relationships/image" Target="../media/image1266.svg"/><Relationship Id="rId12" Type="http://schemas.openxmlformats.org/officeDocument/2006/relationships/image" Target="../media/image1271.png"/><Relationship Id="rId2" Type="http://schemas.openxmlformats.org/officeDocument/2006/relationships/image" Target="../media/image1261.png"/><Relationship Id="rId1" Type="http://schemas.openxmlformats.org/officeDocument/2006/relationships/slideLayout" Target="../slideLayouts/slideLayout15.xml"/><Relationship Id="rId6" Type="http://schemas.openxmlformats.org/officeDocument/2006/relationships/image" Target="../media/image1265.png"/><Relationship Id="rId11" Type="http://schemas.openxmlformats.org/officeDocument/2006/relationships/image" Target="../media/image1270.svg"/><Relationship Id="rId5" Type="http://schemas.openxmlformats.org/officeDocument/2006/relationships/image" Target="../media/image1264.svg"/><Relationship Id="rId10" Type="http://schemas.openxmlformats.org/officeDocument/2006/relationships/image" Target="../media/image1269.png"/><Relationship Id="rId4" Type="http://schemas.openxmlformats.org/officeDocument/2006/relationships/image" Target="../media/image1263.png"/><Relationship Id="rId9" Type="http://schemas.openxmlformats.org/officeDocument/2006/relationships/image" Target="../media/image1268.svg"/></Relationships>
</file>

<file path=ppt/slides/_rels/slide108.xml.rels><?xml version="1.0" encoding="UTF-8" standalone="yes"?>
<Relationships xmlns="http://schemas.openxmlformats.org/package/2006/relationships"><Relationship Id="rId3" Type="http://schemas.openxmlformats.org/officeDocument/2006/relationships/image" Target="../media/image1274.svg"/><Relationship Id="rId2" Type="http://schemas.openxmlformats.org/officeDocument/2006/relationships/image" Target="../media/image1273.png"/><Relationship Id="rId1" Type="http://schemas.openxmlformats.org/officeDocument/2006/relationships/slideLayout" Target="../slideLayouts/slideLayout20.xml"/><Relationship Id="rId5" Type="http://schemas.openxmlformats.org/officeDocument/2006/relationships/image" Target="../media/image1276.svg"/><Relationship Id="rId4" Type="http://schemas.openxmlformats.org/officeDocument/2006/relationships/image" Target="../media/image1275.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8.svg"/><Relationship Id="rId2" Type="http://schemas.openxmlformats.org/officeDocument/2006/relationships/image" Target="../media/image1277.png"/><Relationship Id="rId1" Type="http://schemas.openxmlformats.org/officeDocument/2006/relationships/slideLayout" Target="../slideLayouts/slideLayout21.xml"/><Relationship Id="rId5" Type="http://schemas.openxmlformats.org/officeDocument/2006/relationships/image" Target="../media/image1280.svg"/><Relationship Id="rId4" Type="http://schemas.openxmlformats.org/officeDocument/2006/relationships/image" Target="../media/image12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82.svg"/><Relationship Id="rId2" Type="http://schemas.openxmlformats.org/officeDocument/2006/relationships/image" Target="../media/image1281.png"/><Relationship Id="rId1" Type="http://schemas.openxmlformats.org/officeDocument/2006/relationships/slideLayout" Target="../slideLayouts/slideLayout14.xml"/><Relationship Id="rId5" Type="http://schemas.openxmlformats.org/officeDocument/2006/relationships/image" Target="../media/image1284.svg"/><Relationship Id="rId4" Type="http://schemas.openxmlformats.org/officeDocument/2006/relationships/image" Target="../media/image1283.png"/></Relationships>
</file>

<file path=ppt/slides/_rels/slide111.xml.rels><?xml version="1.0" encoding="UTF-8" standalone="yes"?>
<Relationships xmlns="http://schemas.openxmlformats.org/package/2006/relationships"><Relationship Id="rId8" Type="http://schemas.openxmlformats.org/officeDocument/2006/relationships/image" Target="../media/image1291.png"/><Relationship Id="rId13" Type="http://schemas.openxmlformats.org/officeDocument/2006/relationships/image" Target="../media/image1296.svg"/><Relationship Id="rId18" Type="http://schemas.openxmlformats.org/officeDocument/2006/relationships/image" Target="../media/image1301.png"/><Relationship Id="rId3" Type="http://schemas.openxmlformats.org/officeDocument/2006/relationships/image" Target="../media/image1286.svg"/><Relationship Id="rId7" Type="http://schemas.openxmlformats.org/officeDocument/2006/relationships/image" Target="../media/image1290.svg"/><Relationship Id="rId12" Type="http://schemas.openxmlformats.org/officeDocument/2006/relationships/image" Target="../media/image1295.png"/><Relationship Id="rId17" Type="http://schemas.openxmlformats.org/officeDocument/2006/relationships/image" Target="../media/image1300.svg"/><Relationship Id="rId2" Type="http://schemas.openxmlformats.org/officeDocument/2006/relationships/image" Target="../media/image1285.png"/><Relationship Id="rId16" Type="http://schemas.openxmlformats.org/officeDocument/2006/relationships/image" Target="../media/image1299.png"/><Relationship Id="rId1" Type="http://schemas.openxmlformats.org/officeDocument/2006/relationships/slideLayout" Target="../slideLayouts/slideLayout15.xml"/><Relationship Id="rId6" Type="http://schemas.openxmlformats.org/officeDocument/2006/relationships/image" Target="../media/image1289.png"/><Relationship Id="rId11" Type="http://schemas.openxmlformats.org/officeDocument/2006/relationships/image" Target="../media/image1294.svg"/><Relationship Id="rId5" Type="http://schemas.openxmlformats.org/officeDocument/2006/relationships/image" Target="../media/image1288.svg"/><Relationship Id="rId15" Type="http://schemas.openxmlformats.org/officeDocument/2006/relationships/image" Target="../media/image1298.svg"/><Relationship Id="rId10" Type="http://schemas.openxmlformats.org/officeDocument/2006/relationships/image" Target="../media/image1293.png"/><Relationship Id="rId19" Type="http://schemas.openxmlformats.org/officeDocument/2006/relationships/image" Target="../media/image1302.svg"/><Relationship Id="rId4" Type="http://schemas.openxmlformats.org/officeDocument/2006/relationships/image" Target="../media/image1287.png"/><Relationship Id="rId9" Type="http://schemas.openxmlformats.org/officeDocument/2006/relationships/image" Target="../media/image1292.svg"/><Relationship Id="rId14" Type="http://schemas.openxmlformats.org/officeDocument/2006/relationships/image" Target="../media/image1297.png"/></Relationships>
</file>

<file path=ppt/slides/_rels/slide112.xml.rels><?xml version="1.0" encoding="UTF-8" standalone="yes"?>
<Relationships xmlns="http://schemas.openxmlformats.org/package/2006/relationships"><Relationship Id="rId8" Type="http://schemas.openxmlformats.org/officeDocument/2006/relationships/image" Target="../media/image1309.png"/><Relationship Id="rId13" Type="http://schemas.openxmlformats.org/officeDocument/2006/relationships/image" Target="../media/image1314.svg"/><Relationship Id="rId18" Type="http://schemas.openxmlformats.org/officeDocument/2006/relationships/image" Target="../media/image1319.png"/><Relationship Id="rId3" Type="http://schemas.openxmlformats.org/officeDocument/2006/relationships/image" Target="../media/image1304.svg"/><Relationship Id="rId7" Type="http://schemas.openxmlformats.org/officeDocument/2006/relationships/image" Target="../media/image1308.svg"/><Relationship Id="rId12" Type="http://schemas.openxmlformats.org/officeDocument/2006/relationships/image" Target="../media/image1313.png"/><Relationship Id="rId17" Type="http://schemas.openxmlformats.org/officeDocument/2006/relationships/image" Target="../media/image1318.svg"/><Relationship Id="rId2" Type="http://schemas.openxmlformats.org/officeDocument/2006/relationships/image" Target="../media/image1303.png"/><Relationship Id="rId16" Type="http://schemas.openxmlformats.org/officeDocument/2006/relationships/image" Target="../media/image1317.png"/><Relationship Id="rId1" Type="http://schemas.openxmlformats.org/officeDocument/2006/relationships/slideLayout" Target="../slideLayouts/slideLayout15.xml"/><Relationship Id="rId6" Type="http://schemas.openxmlformats.org/officeDocument/2006/relationships/image" Target="../media/image1307.png"/><Relationship Id="rId11" Type="http://schemas.openxmlformats.org/officeDocument/2006/relationships/image" Target="../media/image1312.svg"/><Relationship Id="rId5" Type="http://schemas.openxmlformats.org/officeDocument/2006/relationships/image" Target="../media/image1306.svg"/><Relationship Id="rId15" Type="http://schemas.openxmlformats.org/officeDocument/2006/relationships/image" Target="../media/image1316.svg"/><Relationship Id="rId10" Type="http://schemas.openxmlformats.org/officeDocument/2006/relationships/image" Target="../media/image1311.png"/><Relationship Id="rId19" Type="http://schemas.openxmlformats.org/officeDocument/2006/relationships/image" Target="../media/image1320.svg"/><Relationship Id="rId4" Type="http://schemas.openxmlformats.org/officeDocument/2006/relationships/image" Target="../media/image1305.png"/><Relationship Id="rId9" Type="http://schemas.openxmlformats.org/officeDocument/2006/relationships/image" Target="../media/image1310.svg"/><Relationship Id="rId14" Type="http://schemas.openxmlformats.org/officeDocument/2006/relationships/image" Target="../media/image1315.png"/></Relationships>
</file>

<file path=ppt/slides/_rels/slide113.xml.rels><?xml version="1.0" encoding="UTF-8" standalone="yes"?>
<Relationships xmlns="http://schemas.openxmlformats.org/package/2006/relationships"><Relationship Id="rId13" Type="http://schemas.openxmlformats.org/officeDocument/2006/relationships/image" Target="../media/image1331.png"/><Relationship Id="rId18" Type="http://schemas.openxmlformats.org/officeDocument/2006/relationships/image" Target="../media/image1334.svg"/><Relationship Id="rId26" Type="http://schemas.openxmlformats.org/officeDocument/2006/relationships/image" Target="../media/image1342.svg"/><Relationship Id="rId39" Type="http://schemas.openxmlformats.org/officeDocument/2006/relationships/image" Target="../media/image1355.png"/><Relationship Id="rId21" Type="http://schemas.openxmlformats.org/officeDocument/2006/relationships/image" Target="../media/image1337.png"/><Relationship Id="rId34" Type="http://schemas.openxmlformats.org/officeDocument/2006/relationships/image" Target="../media/image1350.svg"/><Relationship Id="rId42" Type="http://schemas.openxmlformats.org/officeDocument/2006/relationships/image" Target="../media/image1358.svg"/><Relationship Id="rId7" Type="http://schemas.openxmlformats.org/officeDocument/2006/relationships/image" Target="../media/image1325.png"/><Relationship Id="rId2" Type="http://schemas.openxmlformats.org/officeDocument/2006/relationships/notesSlide" Target="../notesSlides/notesSlide15.xml"/><Relationship Id="rId16" Type="http://schemas.openxmlformats.org/officeDocument/2006/relationships/image" Target="../media/image45.svg"/><Relationship Id="rId20" Type="http://schemas.openxmlformats.org/officeDocument/2006/relationships/image" Target="../media/image1336.svg"/><Relationship Id="rId29" Type="http://schemas.openxmlformats.org/officeDocument/2006/relationships/image" Target="../media/image1345.png"/><Relationship Id="rId41" Type="http://schemas.openxmlformats.org/officeDocument/2006/relationships/image" Target="../media/image1357.png"/><Relationship Id="rId1" Type="http://schemas.openxmlformats.org/officeDocument/2006/relationships/slideLayout" Target="../slideLayouts/slideLayout15.xml"/><Relationship Id="rId6" Type="http://schemas.openxmlformats.org/officeDocument/2006/relationships/image" Target="../media/image1324.svg"/><Relationship Id="rId11" Type="http://schemas.openxmlformats.org/officeDocument/2006/relationships/image" Target="../media/image1329.png"/><Relationship Id="rId24" Type="http://schemas.openxmlformats.org/officeDocument/2006/relationships/image" Target="../media/image1340.svg"/><Relationship Id="rId32" Type="http://schemas.openxmlformats.org/officeDocument/2006/relationships/image" Target="../media/image1348.svg"/><Relationship Id="rId37" Type="http://schemas.openxmlformats.org/officeDocument/2006/relationships/image" Target="../media/image1353.png"/><Relationship Id="rId40" Type="http://schemas.openxmlformats.org/officeDocument/2006/relationships/image" Target="../media/image1356.svg"/><Relationship Id="rId5" Type="http://schemas.openxmlformats.org/officeDocument/2006/relationships/image" Target="../media/image1323.png"/><Relationship Id="rId15" Type="http://schemas.openxmlformats.org/officeDocument/2006/relationships/image" Target="../media/image44.png"/><Relationship Id="rId23" Type="http://schemas.openxmlformats.org/officeDocument/2006/relationships/image" Target="../media/image1339.png"/><Relationship Id="rId28" Type="http://schemas.openxmlformats.org/officeDocument/2006/relationships/image" Target="../media/image1344.svg"/><Relationship Id="rId36" Type="http://schemas.openxmlformats.org/officeDocument/2006/relationships/image" Target="../media/image1352.svg"/><Relationship Id="rId10" Type="http://schemas.openxmlformats.org/officeDocument/2006/relationships/image" Target="../media/image1328.svg"/><Relationship Id="rId19" Type="http://schemas.openxmlformats.org/officeDocument/2006/relationships/image" Target="../media/image1335.png"/><Relationship Id="rId31" Type="http://schemas.openxmlformats.org/officeDocument/2006/relationships/image" Target="../media/image1347.png"/><Relationship Id="rId4" Type="http://schemas.openxmlformats.org/officeDocument/2006/relationships/image" Target="../media/image1322.svg"/><Relationship Id="rId9" Type="http://schemas.openxmlformats.org/officeDocument/2006/relationships/image" Target="../media/image1327.png"/><Relationship Id="rId14" Type="http://schemas.openxmlformats.org/officeDocument/2006/relationships/image" Target="../media/image1332.svg"/><Relationship Id="rId22" Type="http://schemas.openxmlformats.org/officeDocument/2006/relationships/image" Target="../media/image1338.svg"/><Relationship Id="rId27" Type="http://schemas.openxmlformats.org/officeDocument/2006/relationships/image" Target="../media/image1343.png"/><Relationship Id="rId30" Type="http://schemas.openxmlformats.org/officeDocument/2006/relationships/image" Target="../media/image1346.svg"/><Relationship Id="rId35" Type="http://schemas.openxmlformats.org/officeDocument/2006/relationships/image" Target="../media/image1351.png"/><Relationship Id="rId8" Type="http://schemas.openxmlformats.org/officeDocument/2006/relationships/image" Target="../media/image1326.svg"/><Relationship Id="rId3" Type="http://schemas.openxmlformats.org/officeDocument/2006/relationships/image" Target="../media/image1321.png"/><Relationship Id="rId12" Type="http://schemas.openxmlformats.org/officeDocument/2006/relationships/image" Target="../media/image1330.svg"/><Relationship Id="rId17" Type="http://schemas.openxmlformats.org/officeDocument/2006/relationships/image" Target="../media/image1333.png"/><Relationship Id="rId25" Type="http://schemas.openxmlformats.org/officeDocument/2006/relationships/image" Target="../media/image1341.png"/><Relationship Id="rId33" Type="http://schemas.openxmlformats.org/officeDocument/2006/relationships/image" Target="../media/image1349.png"/><Relationship Id="rId38" Type="http://schemas.openxmlformats.org/officeDocument/2006/relationships/image" Target="../media/image1354.svg"/></Relationships>
</file>

<file path=ppt/slides/_rels/slide114.xml.rels><?xml version="1.0" encoding="UTF-8" standalone="yes"?>
<Relationships xmlns="http://schemas.openxmlformats.org/package/2006/relationships"><Relationship Id="rId8" Type="http://schemas.openxmlformats.org/officeDocument/2006/relationships/image" Target="../media/image1365.png"/><Relationship Id="rId13" Type="http://schemas.openxmlformats.org/officeDocument/2006/relationships/image" Target="../media/image1370.svg"/><Relationship Id="rId18" Type="http://schemas.openxmlformats.org/officeDocument/2006/relationships/image" Target="../media/image1375.png"/><Relationship Id="rId3" Type="http://schemas.openxmlformats.org/officeDocument/2006/relationships/image" Target="../media/image1360.svg"/><Relationship Id="rId7" Type="http://schemas.openxmlformats.org/officeDocument/2006/relationships/image" Target="../media/image1364.svg"/><Relationship Id="rId12" Type="http://schemas.openxmlformats.org/officeDocument/2006/relationships/image" Target="../media/image1369.png"/><Relationship Id="rId17" Type="http://schemas.openxmlformats.org/officeDocument/2006/relationships/image" Target="../media/image1374.svg"/><Relationship Id="rId2" Type="http://schemas.openxmlformats.org/officeDocument/2006/relationships/image" Target="../media/image1359.png"/><Relationship Id="rId16" Type="http://schemas.openxmlformats.org/officeDocument/2006/relationships/image" Target="../media/image1373.png"/><Relationship Id="rId20" Type="http://schemas.openxmlformats.org/officeDocument/2006/relationships/image" Target="../media/image1377.emf"/><Relationship Id="rId1" Type="http://schemas.openxmlformats.org/officeDocument/2006/relationships/slideLayout" Target="../slideLayouts/slideLayout15.xml"/><Relationship Id="rId6" Type="http://schemas.openxmlformats.org/officeDocument/2006/relationships/image" Target="../media/image1363.png"/><Relationship Id="rId11" Type="http://schemas.openxmlformats.org/officeDocument/2006/relationships/image" Target="../media/image1368.svg"/><Relationship Id="rId5" Type="http://schemas.openxmlformats.org/officeDocument/2006/relationships/image" Target="../media/image1362.svg"/><Relationship Id="rId15" Type="http://schemas.openxmlformats.org/officeDocument/2006/relationships/image" Target="../media/image1372.svg"/><Relationship Id="rId10" Type="http://schemas.openxmlformats.org/officeDocument/2006/relationships/image" Target="../media/image1367.png"/><Relationship Id="rId19" Type="http://schemas.openxmlformats.org/officeDocument/2006/relationships/image" Target="../media/image1376.svg"/><Relationship Id="rId4" Type="http://schemas.openxmlformats.org/officeDocument/2006/relationships/image" Target="../media/image1361.png"/><Relationship Id="rId9" Type="http://schemas.openxmlformats.org/officeDocument/2006/relationships/image" Target="../media/image1366.svg"/><Relationship Id="rId14" Type="http://schemas.openxmlformats.org/officeDocument/2006/relationships/image" Target="../media/image1371.png"/></Relationships>
</file>

<file path=ppt/slides/_rels/slide115.xml.rels><?xml version="1.0" encoding="UTF-8" standalone="yes"?>
<Relationships xmlns="http://schemas.openxmlformats.org/package/2006/relationships"><Relationship Id="rId8" Type="http://schemas.openxmlformats.org/officeDocument/2006/relationships/image" Target="../media/image1384.png"/><Relationship Id="rId13" Type="http://schemas.openxmlformats.org/officeDocument/2006/relationships/image" Target="../media/image1389.emf"/><Relationship Id="rId3" Type="http://schemas.openxmlformats.org/officeDocument/2006/relationships/image" Target="../media/image1379.svg"/><Relationship Id="rId7" Type="http://schemas.openxmlformats.org/officeDocument/2006/relationships/image" Target="../media/image1383.svg"/><Relationship Id="rId12" Type="http://schemas.openxmlformats.org/officeDocument/2006/relationships/image" Target="../media/image1388.emf"/><Relationship Id="rId2" Type="http://schemas.openxmlformats.org/officeDocument/2006/relationships/image" Target="../media/image1378.png"/><Relationship Id="rId1" Type="http://schemas.openxmlformats.org/officeDocument/2006/relationships/slideLayout" Target="../slideLayouts/slideLayout15.xml"/><Relationship Id="rId6" Type="http://schemas.openxmlformats.org/officeDocument/2006/relationships/image" Target="../media/image1382.png"/><Relationship Id="rId11" Type="http://schemas.openxmlformats.org/officeDocument/2006/relationships/image" Target="../media/image1387.svg"/><Relationship Id="rId5" Type="http://schemas.openxmlformats.org/officeDocument/2006/relationships/image" Target="../media/image1381.svg"/><Relationship Id="rId10" Type="http://schemas.openxmlformats.org/officeDocument/2006/relationships/image" Target="../media/image1386.png"/><Relationship Id="rId4" Type="http://schemas.openxmlformats.org/officeDocument/2006/relationships/image" Target="../media/image1380.png"/><Relationship Id="rId9" Type="http://schemas.openxmlformats.org/officeDocument/2006/relationships/image" Target="../media/image1385.svg"/></Relationships>
</file>

<file path=ppt/slides/_rels/slide116.xml.rels><?xml version="1.0" encoding="UTF-8" standalone="yes"?>
<Relationships xmlns="http://schemas.openxmlformats.org/package/2006/relationships"><Relationship Id="rId3" Type="http://schemas.openxmlformats.org/officeDocument/2006/relationships/image" Target="../media/image1391.svg"/><Relationship Id="rId2" Type="http://schemas.openxmlformats.org/officeDocument/2006/relationships/image" Target="../media/image1390.png"/><Relationship Id="rId1" Type="http://schemas.openxmlformats.org/officeDocument/2006/relationships/slideLayout" Target="../slideLayouts/slideLayout23.xml"/><Relationship Id="rId5" Type="http://schemas.openxmlformats.org/officeDocument/2006/relationships/image" Target="../media/image1393.svg"/><Relationship Id="rId4" Type="http://schemas.openxmlformats.org/officeDocument/2006/relationships/image" Target="../media/image1392.png"/></Relationships>
</file>

<file path=ppt/slides/_rels/slide117.xml.rels><?xml version="1.0" encoding="UTF-8" standalone="yes"?>
<Relationships xmlns="http://schemas.openxmlformats.org/package/2006/relationships"><Relationship Id="rId8" Type="http://schemas.openxmlformats.org/officeDocument/2006/relationships/image" Target="../media/image1400.png"/><Relationship Id="rId13" Type="http://schemas.openxmlformats.org/officeDocument/2006/relationships/image" Target="../media/image1405.svg"/><Relationship Id="rId18" Type="http://schemas.openxmlformats.org/officeDocument/2006/relationships/image" Target="../media/image1410.png"/><Relationship Id="rId3" Type="http://schemas.openxmlformats.org/officeDocument/2006/relationships/image" Target="../media/image1395.svg"/><Relationship Id="rId21" Type="http://schemas.openxmlformats.org/officeDocument/2006/relationships/image" Target="../media/image1413.svg"/><Relationship Id="rId7" Type="http://schemas.openxmlformats.org/officeDocument/2006/relationships/image" Target="../media/image1399.svg"/><Relationship Id="rId12" Type="http://schemas.openxmlformats.org/officeDocument/2006/relationships/image" Target="../media/image1404.png"/><Relationship Id="rId17" Type="http://schemas.openxmlformats.org/officeDocument/2006/relationships/image" Target="../media/image1409.svg"/><Relationship Id="rId2" Type="http://schemas.openxmlformats.org/officeDocument/2006/relationships/image" Target="../media/image1394.png"/><Relationship Id="rId16" Type="http://schemas.openxmlformats.org/officeDocument/2006/relationships/image" Target="../media/image1408.png"/><Relationship Id="rId20" Type="http://schemas.openxmlformats.org/officeDocument/2006/relationships/image" Target="../media/image1412.png"/><Relationship Id="rId1" Type="http://schemas.openxmlformats.org/officeDocument/2006/relationships/slideLayout" Target="../slideLayouts/slideLayout24.xml"/><Relationship Id="rId6" Type="http://schemas.openxmlformats.org/officeDocument/2006/relationships/image" Target="../media/image1398.png"/><Relationship Id="rId11" Type="http://schemas.openxmlformats.org/officeDocument/2006/relationships/image" Target="../media/image1403.svg"/><Relationship Id="rId24" Type="http://schemas.openxmlformats.org/officeDocument/2006/relationships/image" Target="../media/image1416.png"/><Relationship Id="rId5" Type="http://schemas.openxmlformats.org/officeDocument/2006/relationships/image" Target="../media/image1397.svg"/><Relationship Id="rId15" Type="http://schemas.openxmlformats.org/officeDocument/2006/relationships/image" Target="../media/image1407.svg"/><Relationship Id="rId23" Type="http://schemas.openxmlformats.org/officeDocument/2006/relationships/image" Target="../media/image1415.svg"/><Relationship Id="rId10" Type="http://schemas.openxmlformats.org/officeDocument/2006/relationships/image" Target="../media/image1402.png"/><Relationship Id="rId19" Type="http://schemas.openxmlformats.org/officeDocument/2006/relationships/image" Target="../media/image1411.svg"/><Relationship Id="rId4" Type="http://schemas.openxmlformats.org/officeDocument/2006/relationships/image" Target="../media/image1396.png"/><Relationship Id="rId9" Type="http://schemas.openxmlformats.org/officeDocument/2006/relationships/image" Target="../media/image1401.svg"/><Relationship Id="rId14" Type="http://schemas.openxmlformats.org/officeDocument/2006/relationships/image" Target="../media/image1406.png"/><Relationship Id="rId22" Type="http://schemas.openxmlformats.org/officeDocument/2006/relationships/image" Target="../media/image1414.png"/></Relationships>
</file>

<file path=ppt/slides/_rels/slide118.xml.rels><?xml version="1.0" encoding="UTF-8" standalone="yes"?>
<Relationships xmlns="http://schemas.openxmlformats.org/package/2006/relationships"><Relationship Id="rId8" Type="http://schemas.openxmlformats.org/officeDocument/2006/relationships/image" Target="../media/image1423.png"/><Relationship Id="rId13" Type="http://schemas.openxmlformats.org/officeDocument/2006/relationships/image" Target="../media/image1428.svg"/><Relationship Id="rId3" Type="http://schemas.openxmlformats.org/officeDocument/2006/relationships/image" Target="../media/image1418.svg"/><Relationship Id="rId7" Type="http://schemas.openxmlformats.org/officeDocument/2006/relationships/image" Target="../media/image1422.svg"/><Relationship Id="rId12" Type="http://schemas.openxmlformats.org/officeDocument/2006/relationships/image" Target="../media/image1427.png"/><Relationship Id="rId2" Type="http://schemas.openxmlformats.org/officeDocument/2006/relationships/image" Target="../media/image1417.png"/><Relationship Id="rId1" Type="http://schemas.openxmlformats.org/officeDocument/2006/relationships/slideLayout" Target="../slideLayouts/slideLayout24.xml"/><Relationship Id="rId6" Type="http://schemas.openxmlformats.org/officeDocument/2006/relationships/image" Target="../media/image1421.png"/><Relationship Id="rId11" Type="http://schemas.openxmlformats.org/officeDocument/2006/relationships/image" Target="../media/image1426.svg"/><Relationship Id="rId5" Type="http://schemas.openxmlformats.org/officeDocument/2006/relationships/image" Target="../media/image1420.svg"/><Relationship Id="rId15" Type="http://schemas.openxmlformats.org/officeDocument/2006/relationships/image" Target="../media/image1430.png"/><Relationship Id="rId10" Type="http://schemas.openxmlformats.org/officeDocument/2006/relationships/image" Target="../media/image1425.png"/><Relationship Id="rId4" Type="http://schemas.openxmlformats.org/officeDocument/2006/relationships/image" Target="../media/image1419.png"/><Relationship Id="rId9" Type="http://schemas.openxmlformats.org/officeDocument/2006/relationships/image" Target="../media/image1424.svg"/><Relationship Id="rId14" Type="http://schemas.openxmlformats.org/officeDocument/2006/relationships/image" Target="../media/image1429.png"/></Relationships>
</file>

<file path=ppt/slides/_rels/slide119.xml.rels><?xml version="1.0" encoding="UTF-8" standalone="yes"?>
<Relationships xmlns="http://schemas.openxmlformats.org/package/2006/relationships"><Relationship Id="rId8" Type="http://schemas.openxmlformats.org/officeDocument/2006/relationships/image" Target="../media/image1437.png"/><Relationship Id="rId13" Type="http://schemas.openxmlformats.org/officeDocument/2006/relationships/image" Target="../media/image1442.svg"/><Relationship Id="rId18" Type="http://schemas.openxmlformats.org/officeDocument/2006/relationships/image" Target="../media/image1447.png"/><Relationship Id="rId3" Type="http://schemas.openxmlformats.org/officeDocument/2006/relationships/image" Target="../media/image1432.svg"/><Relationship Id="rId7" Type="http://schemas.openxmlformats.org/officeDocument/2006/relationships/image" Target="../media/image1436.svg"/><Relationship Id="rId12" Type="http://schemas.openxmlformats.org/officeDocument/2006/relationships/image" Target="../media/image1441.png"/><Relationship Id="rId17" Type="http://schemas.openxmlformats.org/officeDocument/2006/relationships/image" Target="../media/image1446.svg"/><Relationship Id="rId2" Type="http://schemas.openxmlformats.org/officeDocument/2006/relationships/image" Target="../media/image1431.png"/><Relationship Id="rId16" Type="http://schemas.openxmlformats.org/officeDocument/2006/relationships/image" Target="../media/image1445.png"/><Relationship Id="rId1" Type="http://schemas.openxmlformats.org/officeDocument/2006/relationships/slideLayout" Target="../slideLayouts/slideLayout24.xml"/><Relationship Id="rId6" Type="http://schemas.openxmlformats.org/officeDocument/2006/relationships/image" Target="../media/image1435.png"/><Relationship Id="rId11" Type="http://schemas.openxmlformats.org/officeDocument/2006/relationships/image" Target="../media/image1440.svg"/><Relationship Id="rId5" Type="http://schemas.openxmlformats.org/officeDocument/2006/relationships/image" Target="../media/image1434.svg"/><Relationship Id="rId15" Type="http://schemas.openxmlformats.org/officeDocument/2006/relationships/image" Target="../media/image1444.svg"/><Relationship Id="rId10" Type="http://schemas.openxmlformats.org/officeDocument/2006/relationships/image" Target="../media/image1439.png"/><Relationship Id="rId19" Type="http://schemas.openxmlformats.org/officeDocument/2006/relationships/image" Target="../media/image1448.svg"/><Relationship Id="rId4" Type="http://schemas.openxmlformats.org/officeDocument/2006/relationships/image" Target="../media/image1433.png"/><Relationship Id="rId9" Type="http://schemas.openxmlformats.org/officeDocument/2006/relationships/image" Target="../media/image1438.svg"/><Relationship Id="rId14" Type="http://schemas.openxmlformats.org/officeDocument/2006/relationships/image" Target="../media/image144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1462.svg"/><Relationship Id="rId26" Type="http://schemas.openxmlformats.org/officeDocument/2006/relationships/image" Target="../media/image1470.svg"/><Relationship Id="rId39" Type="http://schemas.openxmlformats.org/officeDocument/2006/relationships/image" Target="../media/image1483.png"/><Relationship Id="rId21" Type="http://schemas.openxmlformats.org/officeDocument/2006/relationships/image" Target="../media/image1465.png"/><Relationship Id="rId34" Type="http://schemas.openxmlformats.org/officeDocument/2006/relationships/image" Target="../media/image1478.svg"/><Relationship Id="rId7" Type="http://schemas.openxmlformats.org/officeDocument/2006/relationships/image" Target="../media/image1453.png"/><Relationship Id="rId12" Type="http://schemas.openxmlformats.org/officeDocument/2006/relationships/image" Target="../media/image1458.svg"/><Relationship Id="rId17" Type="http://schemas.openxmlformats.org/officeDocument/2006/relationships/image" Target="../media/image1461.png"/><Relationship Id="rId25" Type="http://schemas.openxmlformats.org/officeDocument/2006/relationships/image" Target="../media/image1469.png"/><Relationship Id="rId33" Type="http://schemas.openxmlformats.org/officeDocument/2006/relationships/image" Target="../media/image1477.png"/><Relationship Id="rId38" Type="http://schemas.openxmlformats.org/officeDocument/2006/relationships/image" Target="../media/image1482.svg"/><Relationship Id="rId2" Type="http://schemas.openxmlformats.org/officeDocument/2006/relationships/notesSlide" Target="../notesSlides/notesSlide16.xml"/><Relationship Id="rId16" Type="http://schemas.openxmlformats.org/officeDocument/2006/relationships/image" Target="../media/image1460.svg"/><Relationship Id="rId20" Type="http://schemas.openxmlformats.org/officeDocument/2006/relationships/image" Target="../media/image1464.svg"/><Relationship Id="rId29" Type="http://schemas.openxmlformats.org/officeDocument/2006/relationships/image" Target="../media/image1473.png"/><Relationship Id="rId1" Type="http://schemas.openxmlformats.org/officeDocument/2006/relationships/slideLayout" Target="../slideLayouts/slideLayout24.xml"/><Relationship Id="rId6" Type="http://schemas.openxmlformats.org/officeDocument/2006/relationships/image" Target="../media/image1452.svg"/><Relationship Id="rId11" Type="http://schemas.openxmlformats.org/officeDocument/2006/relationships/image" Target="../media/image1457.png"/><Relationship Id="rId24" Type="http://schemas.openxmlformats.org/officeDocument/2006/relationships/image" Target="../media/image1468.svg"/><Relationship Id="rId32" Type="http://schemas.openxmlformats.org/officeDocument/2006/relationships/image" Target="../media/image1476.svg"/><Relationship Id="rId37" Type="http://schemas.openxmlformats.org/officeDocument/2006/relationships/image" Target="../media/image1481.png"/><Relationship Id="rId40" Type="http://schemas.openxmlformats.org/officeDocument/2006/relationships/image" Target="../media/image1484.svg"/><Relationship Id="rId5" Type="http://schemas.openxmlformats.org/officeDocument/2006/relationships/image" Target="../media/image1451.png"/><Relationship Id="rId15" Type="http://schemas.openxmlformats.org/officeDocument/2006/relationships/image" Target="../media/image1459.png"/><Relationship Id="rId23" Type="http://schemas.openxmlformats.org/officeDocument/2006/relationships/image" Target="../media/image1467.png"/><Relationship Id="rId28" Type="http://schemas.openxmlformats.org/officeDocument/2006/relationships/image" Target="../media/image1472.svg"/><Relationship Id="rId36" Type="http://schemas.openxmlformats.org/officeDocument/2006/relationships/image" Target="../media/image1480.svg"/><Relationship Id="rId10" Type="http://schemas.openxmlformats.org/officeDocument/2006/relationships/image" Target="../media/image1456.svg"/><Relationship Id="rId19" Type="http://schemas.openxmlformats.org/officeDocument/2006/relationships/image" Target="../media/image1463.png"/><Relationship Id="rId31" Type="http://schemas.openxmlformats.org/officeDocument/2006/relationships/image" Target="../media/image1475.png"/><Relationship Id="rId4" Type="http://schemas.openxmlformats.org/officeDocument/2006/relationships/image" Target="../media/image1450.svg"/><Relationship Id="rId9" Type="http://schemas.openxmlformats.org/officeDocument/2006/relationships/image" Target="../media/image1455.png"/><Relationship Id="rId14" Type="http://schemas.openxmlformats.org/officeDocument/2006/relationships/image" Target="../media/image43.svg"/><Relationship Id="rId22" Type="http://schemas.openxmlformats.org/officeDocument/2006/relationships/image" Target="../media/image1466.svg"/><Relationship Id="rId27" Type="http://schemas.openxmlformats.org/officeDocument/2006/relationships/image" Target="../media/image1471.png"/><Relationship Id="rId30" Type="http://schemas.openxmlformats.org/officeDocument/2006/relationships/image" Target="../media/image1474.svg"/><Relationship Id="rId35" Type="http://schemas.openxmlformats.org/officeDocument/2006/relationships/image" Target="../media/image1479.png"/><Relationship Id="rId8" Type="http://schemas.openxmlformats.org/officeDocument/2006/relationships/image" Target="../media/image1454.svg"/><Relationship Id="rId3" Type="http://schemas.openxmlformats.org/officeDocument/2006/relationships/image" Target="../media/image144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svg"/><Relationship Id="rId7" Type="http://schemas.openxmlformats.org/officeDocument/2006/relationships/image" Target="../media/image4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28.svg"/><Relationship Id="rId10" Type="http://schemas.openxmlformats.org/officeDocument/2006/relationships/image" Target="../media/image44.png"/><Relationship Id="rId4" Type="http://schemas.openxmlformats.org/officeDocument/2006/relationships/image" Target="../media/image27.png"/><Relationship Id="rId9" Type="http://schemas.openxmlformats.org/officeDocument/2006/relationships/image" Target="../media/image43.sv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31.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7.svg"/><Relationship Id="rId5" Type="http://schemas.openxmlformats.org/officeDocument/2006/relationships/image" Target="../media/image14.svg"/><Relationship Id="rId10" Type="http://schemas.openxmlformats.org/officeDocument/2006/relationships/image" Target="../media/image46.png"/><Relationship Id="rId4" Type="http://schemas.openxmlformats.org/officeDocument/2006/relationships/image" Target="../media/image13.png"/><Relationship Id="rId9" Type="http://schemas.openxmlformats.org/officeDocument/2006/relationships/image" Target="../media/image18.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61.xml"/><Relationship Id="rId18" Type="http://schemas.openxmlformats.org/officeDocument/2006/relationships/slide" Target="slide82.xml"/><Relationship Id="rId26" Type="http://schemas.openxmlformats.org/officeDocument/2006/relationships/slide" Target="slide116.xml"/><Relationship Id="rId3" Type="http://schemas.openxmlformats.org/officeDocument/2006/relationships/slide" Target="slide25.xml"/><Relationship Id="rId21" Type="http://schemas.openxmlformats.org/officeDocument/2006/relationships/slide" Target="slide96.xml"/><Relationship Id="rId7" Type="http://schemas.openxmlformats.org/officeDocument/2006/relationships/slide" Target="slide38.xml"/><Relationship Id="rId12" Type="http://schemas.openxmlformats.org/officeDocument/2006/relationships/slide" Target="slide55.xml"/><Relationship Id="rId17" Type="http://schemas.openxmlformats.org/officeDocument/2006/relationships/slide" Target="slide75.xml"/><Relationship Id="rId25" Type="http://schemas.openxmlformats.org/officeDocument/2006/relationships/slide" Target="slide110.xml"/><Relationship Id="rId2" Type="http://schemas.openxmlformats.org/officeDocument/2006/relationships/slide" Target="slide21.xml"/><Relationship Id="rId16" Type="http://schemas.openxmlformats.org/officeDocument/2006/relationships/slide" Target="slide69.xml"/><Relationship Id="rId20"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slide" Target="slide53.xml"/><Relationship Id="rId24" Type="http://schemas.openxmlformats.org/officeDocument/2006/relationships/slide" Target="slide108.xml"/><Relationship Id="rId5" Type="http://schemas.openxmlformats.org/officeDocument/2006/relationships/slide" Target="slide33.xml"/><Relationship Id="rId15" Type="http://schemas.openxmlformats.org/officeDocument/2006/relationships/slide" Target="slide67.xml"/><Relationship Id="rId23" Type="http://schemas.openxmlformats.org/officeDocument/2006/relationships/slide" Target="slide106.xml"/><Relationship Id="rId10" Type="http://schemas.openxmlformats.org/officeDocument/2006/relationships/slide" Target="slide51.xml"/><Relationship Id="rId19" Type="http://schemas.openxmlformats.org/officeDocument/2006/relationships/slide" Target="slide89.xml"/><Relationship Id="rId4" Type="http://schemas.openxmlformats.org/officeDocument/2006/relationships/slide" Target="slide30.xml"/><Relationship Id="rId9" Type="http://schemas.openxmlformats.org/officeDocument/2006/relationships/slide" Target="slide42.xml"/><Relationship Id="rId14" Type="http://schemas.openxmlformats.org/officeDocument/2006/relationships/slide" Target="slide65.xml"/><Relationship Id="rId22" Type="http://schemas.openxmlformats.org/officeDocument/2006/relationships/slide" Target="slide9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2.png"/><Relationship Id="rId3" Type="http://schemas.openxmlformats.org/officeDocument/2006/relationships/image" Target="../media/image10.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31.svg"/><Relationship Id="rId2" Type="http://schemas.openxmlformats.org/officeDocument/2006/relationships/image" Target="../media/image9.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32.xml"/><Relationship Id="rId6" Type="http://schemas.openxmlformats.org/officeDocument/2006/relationships/image" Target="../media/image11.png"/><Relationship Id="rId11" Type="http://schemas.openxmlformats.org/officeDocument/2006/relationships/image" Target="../media/image51.svg"/><Relationship Id="rId24" Type="http://schemas.openxmlformats.org/officeDocument/2006/relationships/image" Target="../media/image30.png"/><Relationship Id="rId5" Type="http://schemas.openxmlformats.org/officeDocument/2006/relationships/image" Target="../media/image26.svg"/><Relationship Id="rId15" Type="http://schemas.openxmlformats.org/officeDocument/2006/relationships/image" Target="../media/image55.svg"/><Relationship Id="rId23" Type="http://schemas.openxmlformats.org/officeDocument/2006/relationships/image" Target="../media/image14.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25.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13.png"/><Relationship Id="rId27" Type="http://schemas.openxmlformats.org/officeDocument/2006/relationships/image" Target="../media/image6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99.svg"/><Relationship Id="rId21" Type="http://schemas.openxmlformats.org/officeDocument/2006/relationships/image" Target="../media/image83.svg"/><Relationship Id="rId34" Type="http://schemas.openxmlformats.org/officeDocument/2006/relationships/image" Target="../media/image94.png"/><Relationship Id="rId42" Type="http://schemas.openxmlformats.org/officeDocument/2006/relationships/image" Target="../media/image102.emf"/><Relationship Id="rId7" Type="http://schemas.openxmlformats.org/officeDocument/2006/relationships/image" Target="../media/image69.sv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svg"/><Relationship Id="rId41" Type="http://schemas.openxmlformats.org/officeDocument/2006/relationships/image" Target="../media/image101.svg"/><Relationship Id="rId1" Type="http://schemas.openxmlformats.org/officeDocument/2006/relationships/slideLayout" Target="../slideLayouts/slideLayout31.xml"/><Relationship Id="rId6" Type="http://schemas.openxmlformats.org/officeDocument/2006/relationships/image" Target="../media/image68.png"/><Relationship Id="rId11" Type="http://schemas.openxmlformats.org/officeDocument/2006/relationships/image" Target="../media/image73.svg"/><Relationship Id="rId24" Type="http://schemas.openxmlformats.org/officeDocument/2006/relationships/image" Target="../media/image86.png"/><Relationship Id="rId32" Type="http://schemas.openxmlformats.org/officeDocument/2006/relationships/image" Target="../media/image92.png"/><Relationship Id="rId37" Type="http://schemas.openxmlformats.org/officeDocument/2006/relationships/image" Target="../media/image97.svg"/><Relationship Id="rId40" Type="http://schemas.openxmlformats.org/officeDocument/2006/relationships/image" Target="../media/image100.png"/><Relationship Id="rId5" Type="http://schemas.openxmlformats.org/officeDocument/2006/relationships/image" Target="../media/image67.svg"/><Relationship Id="rId15" Type="http://schemas.openxmlformats.org/officeDocument/2006/relationships/image" Target="../media/image77.svg"/><Relationship Id="rId23" Type="http://schemas.openxmlformats.org/officeDocument/2006/relationships/image" Target="../media/image85.svg"/><Relationship Id="rId28" Type="http://schemas.openxmlformats.org/officeDocument/2006/relationships/image" Target="../media/image90.png"/><Relationship Id="rId36" Type="http://schemas.openxmlformats.org/officeDocument/2006/relationships/image" Target="../media/image96.png"/><Relationship Id="rId10" Type="http://schemas.openxmlformats.org/officeDocument/2006/relationships/image" Target="../media/image72.png"/><Relationship Id="rId19" Type="http://schemas.openxmlformats.org/officeDocument/2006/relationships/image" Target="../media/image81.svg"/><Relationship Id="rId31" Type="http://schemas.openxmlformats.org/officeDocument/2006/relationships/image" Target="../media/image28.svg"/><Relationship Id="rId44" Type="http://schemas.openxmlformats.org/officeDocument/2006/relationships/image" Target="../media/image104.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svg"/><Relationship Id="rId30" Type="http://schemas.openxmlformats.org/officeDocument/2006/relationships/image" Target="../media/image27.png"/><Relationship Id="rId35" Type="http://schemas.openxmlformats.org/officeDocument/2006/relationships/image" Target="../media/image95.svg"/><Relationship Id="rId43" Type="http://schemas.openxmlformats.org/officeDocument/2006/relationships/image" Target="../media/image103.png"/><Relationship Id="rId8" Type="http://schemas.openxmlformats.org/officeDocument/2006/relationships/image" Target="../media/image70.png"/><Relationship Id="rId3" Type="http://schemas.openxmlformats.org/officeDocument/2006/relationships/image" Target="../media/image65.sv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87.svg"/><Relationship Id="rId33" Type="http://schemas.openxmlformats.org/officeDocument/2006/relationships/image" Target="../media/image93.svg"/><Relationship Id="rId38"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6.xml"/><Relationship Id="rId5" Type="http://schemas.openxmlformats.org/officeDocument/2006/relationships/image" Target="../media/image108.sv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0.svg"/><Relationship Id="rId21" Type="http://schemas.openxmlformats.org/officeDocument/2006/relationships/image" Target="../media/image128.svg"/><Relationship Id="rId7" Type="http://schemas.openxmlformats.org/officeDocument/2006/relationships/image" Target="../media/image114.svg"/><Relationship Id="rId12" Type="http://schemas.openxmlformats.org/officeDocument/2006/relationships/image" Target="../media/image119.png"/><Relationship Id="rId17" Type="http://schemas.openxmlformats.org/officeDocument/2006/relationships/image" Target="../media/image124.svg"/><Relationship Id="rId25" Type="http://schemas.openxmlformats.org/officeDocument/2006/relationships/image" Target="../media/image132.sv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7.xml"/><Relationship Id="rId6" Type="http://schemas.openxmlformats.org/officeDocument/2006/relationships/image" Target="../media/image113.png"/><Relationship Id="rId11" Type="http://schemas.openxmlformats.org/officeDocument/2006/relationships/image" Target="../media/image118.svg"/><Relationship Id="rId24" Type="http://schemas.openxmlformats.org/officeDocument/2006/relationships/image" Target="../media/image131.png"/><Relationship Id="rId5" Type="http://schemas.openxmlformats.org/officeDocument/2006/relationships/image" Target="../media/image112.svg"/><Relationship Id="rId15" Type="http://schemas.openxmlformats.org/officeDocument/2006/relationships/image" Target="../media/image122.svg"/><Relationship Id="rId23" Type="http://schemas.openxmlformats.org/officeDocument/2006/relationships/image" Target="../media/image130.svg"/><Relationship Id="rId10" Type="http://schemas.openxmlformats.org/officeDocument/2006/relationships/image" Target="../media/image117.png"/><Relationship Id="rId19" Type="http://schemas.openxmlformats.org/officeDocument/2006/relationships/image" Target="../media/image126.svg"/><Relationship Id="rId4" Type="http://schemas.openxmlformats.org/officeDocument/2006/relationships/image" Target="../media/image111.png"/><Relationship Id="rId9" Type="http://schemas.openxmlformats.org/officeDocument/2006/relationships/image" Target="../media/image116.sv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svg"/><Relationship Id="rId3" Type="http://schemas.openxmlformats.org/officeDocument/2006/relationships/image" Target="../media/image136.svg"/><Relationship Id="rId7" Type="http://schemas.openxmlformats.org/officeDocument/2006/relationships/image" Target="../media/image140.svg"/><Relationship Id="rId12" Type="http://schemas.openxmlformats.org/officeDocument/2006/relationships/image" Target="../media/image145.png"/><Relationship Id="rId17" Type="http://schemas.openxmlformats.org/officeDocument/2006/relationships/image" Target="../media/image150.svg"/><Relationship Id="rId2" Type="http://schemas.openxmlformats.org/officeDocument/2006/relationships/image" Target="../media/image135.png"/><Relationship Id="rId16" Type="http://schemas.openxmlformats.org/officeDocument/2006/relationships/image" Target="../media/image149.png"/><Relationship Id="rId1" Type="http://schemas.openxmlformats.org/officeDocument/2006/relationships/slideLayout" Target="../slideLayouts/slideLayout27.xml"/><Relationship Id="rId6" Type="http://schemas.openxmlformats.org/officeDocument/2006/relationships/image" Target="../media/image139.png"/><Relationship Id="rId11" Type="http://schemas.openxmlformats.org/officeDocument/2006/relationships/image" Target="../media/image144.svg"/><Relationship Id="rId5" Type="http://schemas.openxmlformats.org/officeDocument/2006/relationships/image" Target="../media/image138.svg"/><Relationship Id="rId15" Type="http://schemas.openxmlformats.org/officeDocument/2006/relationships/image" Target="../media/image148.sv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svg"/><Relationship Id="rId14" Type="http://schemas.openxmlformats.org/officeDocument/2006/relationships/image" Target="../media/image147.png"/></Relationships>
</file>

<file path=ppt/slides/_rels/slide2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18" Type="http://schemas.openxmlformats.org/officeDocument/2006/relationships/image" Target="../media/image165.png"/><Relationship Id="rId3" Type="http://schemas.openxmlformats.org/officeDocument/2006/relationships/image" Target="../media/image152.svg"/><Relationship Id="rId21" Type="http://schemas.openxmlformats.org/officeDocument/2006/relationships/image" Target="../media/image168.svg"/><Relationship Id="rId7" Type="http://schemas.openxmlformats.org/officeDocument/2006/relationships/image" Target="../media/image154.svg"/><Relationship Id="rId12" Type="http://schemas.openxmlformats.org/officeDocument/2006/relationships/image" Target="../media/image159.png"/><Relationship Id="rId17" Type="http://schemas.openxmlformats.org/officeDocument/2006/relationships/image" Target="../media/image164.svg"/><Relationship Id="rId25" Type="http://schemas.openxmlformats.org/officeDocument/2006/relationships/image" Target="../media/image172.svg"/><Relationship Id="rId2" Type="http://schemas.openxmlformats.org/officeDocument/2006/relationships/image" Target="../media/image151.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27.xml"/><Relationship Id="rId6" Type="http://schemas.openxmlformats.org/officeDocument/2006/relationships/image" Target="../media/image153.png"/><Relationship Id="rId11" Type="http://schemas.openxmlformats.org/officeDocument/2006/relationships/image" Target="../media/image158.svg"/><Relationship Id="rId24" Type="http://schemas.openxmlformats.org/officeDocument/2006/relationships/image" Target="../media/image171.png"/><Relationship Id="rId5" Type="http://schemas.openxmlformats.org/officeDocument/2006/relationships/image" Target="../media/image39.svg"/><Relationship Id="rId15" Type="http://schemas.openxmlformats.org/officeDocument/2006/relationships/image" Target="../media/image162.svg"/><Relationship Id="rId23" Type="http://schemas.openxmlformats.org/officeDocument/2006/relationships/image" Target="../media/image170.svg"/><Relationship Id="rId10" Type="http://schemas.openxmlformats.org/officeDocument/2006/relationships/image" Target="../media/image157.png"/><Relationship Id="rId19" Type="http://schemas.openxmlformats.org/officeDocument/2006/relationships/image" Target="../media/image166.svg"/><Relationship Id="rId4" Type="http://schemas.openxmlformats.org/officeDocument/2006/relationships/image" Target="../media/image38.png"/><Relationship Id="rId9" Type="http://schemas.openxmlformats.org/officeDocument/2006/relationships/image" Target="../media/image156.svg"/><Relationship Id="rId14" Type="http://schemas.openxmlformats.org/officeDocument/2006/relationships/image" Target="../media/image161.png"/><Relationship Id="rId22" Type="http://schemas.openxmlformats.org/officeDocument/2006/relationships/image" Target="../media/image169.png"/></Relationships>
</file>

<file path=ppt/slides/_rels/slide29.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svg"/><Relationship Id="rId18" Type="http://schemas.openxmlformats.org/officeDocument/2006/relationships/image" Target="../media/image189.png"/><Relationship Id="rId3" Type="http://schemas.openxmlformats.org/officeDocument/2006/relationships/image" Target="../media/image174.svg"/><Relationship Id="rId7" Type="http://schemas.openxmlformats.org/officeDocument/2006/relationships/image" Target="../media/image178.svg"/><Relationship Id="rId12" Type="http://schemas.openxmlformats.org/officeDocument/2006/relationships/image" Target="../media/image183.png"/><Relationship Id="rId17" Type="http://schemas.openxmlformats.org/officeDocument/2006/relationships/image" Target="../media/image188.svg"/><Relationship Id="rId2" Type="http://schemas.openxmlformats.org/officeDocument/2006/relationships/image" Target="../media/image173.png"/><Relationship Id="rId16" Type="http://schemas.openxmlformats.org/officeDocument/2006/relationships/image" Target="../media/image187.png"/><Relationship Id="rId1" Type="http://schemas.openxmlformats.org/officeDocument/2006/relationships/slideLayout" Target="../slideLayouts/slideLayout27.xml"/><Relationship Id="rId6" Type="http://schemas.openxmlformats.org/officeDocument/2006/relationships/image" Target="../media/image177.png"/><Relationship Id="rId11" Type="http://schemas.openxmlformats.org/officeDocument/2006/relationships/image" Target="../media/image182.svg"/><Relationship Id="rId5" Type="http://schemas.openxmlformats.org/officeDocument/2006/relationships/image" Target="../media/image176.svg"/><Relationship Id="rId15" Type="http://schemas.openxmlformats.org/officeDocument/2006/relationships/image" Target="../media/image186.svg"/><Relationship Id="rId10" Type="http://schemas.openxmlformats.org/officeDocument/2006/relationships/image" Target="../media/image181.png"/><Relationship Id="rId19" Type="http://schemas.openxmlformats.org/officeDocument/2006/relationships/image" Target="../media/image190.svg"/><Relationship Id="rId4" Type="http://schemas.openxmlformats.org/officeDocument/2006/relationships/image" Target="../media/image175.png"/><Relationship Id="rId9" Type="http://schemas.openxmlformats.org/officeDocument/2006/relationships/image" Target="../media/image180.svg"/><Relationship Id="rId1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6.xml"/><Relationship Id="rId5" Type="http://schemas.openxmlformats.org/officeDocument/2006/relationships/slide" Target="slide19.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18.xml"/><Relationship Id="rId5" Type="http://schemas.openxmlformats.org/officeDocument/2006/relationships/image" Target="../media/image194.svg"/><Relationship Id="rId4" Type="http://schemas.openxmlformats.org/officeDocument/2006/relationships/image" Target="../media/image1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svg"/><Relationship Id="rId18" Type="http://schemas.openxmlformats.org/officeDocument/2006/relationships/image" Target="../media/image211.png"/><Relationship Id="rId26" Type="http://schemas.openxmlformats.org/officeDocument/2006/relationships/image" Target="../media/image219.png"/><Relationship Id="rId3" Type="http://schemas.openxmlformats.org/officeDocument/2006/relationships/image" Target="../media/image196.svg"/><Relationship Id="rId21" Type="http://schemas.openxmlformats.org/officeDocument/2006/relationships/image" Target="../media/image214.svg"/><Relationship Id="rId7" Type="http://schemas.openxmlformats.org/officeDocument/2006/relationships/image" Target="../media/image200.svg"/><Relationship Id="rId12" Type="http://schemas.openxmlformats.org/officeDocument/2006/relationships/image" Target="../media/image205.png"/><Relationship Id="rId17" Type="http://schemas.openxmlformats.org/officeDocument/2006/relationships/image" Target="../media/image210.svg"/><Relationship Id="rId25" Type="http://schemas.openxmlformats.org/officeDocument/2006/relationships/image" Target="../media/image218.svg"/><Relationship Id="rId2" Type="http://schemas.openxmlformats.org/officeDocument/2006/relationships/image" Target="../media/image195.png"/><Relationship Id="rId16" Type="http://schemas.openxmlformats.org/officeDocument/2006/relationships/image" Target="../media/image209.png"/><Relationship Id="rId20" Type="http://schemas.openxmlformats.org/officeDocument/2006/relationships/image" Target="../media/image213.png"/><Relationship Id="rId1" Type="http://schemas.openxmlformats.org/officeDocument/2006/relationships/slideLayout" Target="../slideLayouts/slideLayout19.xml"/><Relationship Id="rId6" Type="http://schemas.openxmlformats.org/officeDocument/2006/relationships/image" Target="../media/image199.png"/><Relationship Id="rId11" Type="http://schemas.openxmlformats.org/officeDocument/2006/relationships/image" Target="../media/image204.svg"/><Relationship Id="rId24" Type="http://schemas.openxmlformats.org/officeDocument/2006/relationships/image" Target="../media/image217.png"/><Relationship Id="rId5" Type="http://schemas.openxmlformats.org/officeDocument/2006/relationships/image" Target="../media/image198.svg"/><Relationship Id="rId15" Type="http://schemas.openxmlformats.org/officeDocument/2006/relationships/image" Target="../media/image208.svg"/><Relationship Id="rId23" Type="http://schemas.openxmlformats.org/officeDocument/2006/relationships/image" Target="../media/image216.svg"/><Relationship Id="rId10" Type="http://schemas.openxmlformats.org/officeDocument/2006/relationships/image" Target="../media/image203.png"/><Relationship Id="rId19" Type="http://schemas.openxmlformats.org/officeDocument/2006/relationships/image" Target="../media/image212.svg"/><Relationship Id="rId4" Type="http://schemas.openxmlformats.org/officeDocument/2006/relationships/image" Target="../media/image197.png"/><Relationship Id="rId9" Type="http://schemas.openxmlformats.org/officeDocument/2006/relationships/image" Target="../media/image202.svg"/><Relationship Id="rId14" Type="http://schemas.openxmlformats.org/officeDocument/2006/relationships/image" Target="../media/image207.png"/><Relationship Id="rId22" Type="http://schemas.openxmlformats.org/officeDocument/2006/relationships/image" Target="../media/image215.png"/><Relationship Id="rId27" Type="http://schemas.openxmlformats.org/officeDocument/2006/relationships/image" Target="../media/image220.svg"/></Relationships>
</file>

<file path=ppt/slides/_rels/slide3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emf"/><Relationship Id="rId3" Type="http://schemas.openxmlformats.org/officeDocument/2006/relationships/image" Target="../media/image222.svg"/><Relationship Id="rId7" Type="http://schemas.openxmlformats.org/officeDocument/2006/relationships/image" Target="../media/image226.svg"/><Relationship Id="rId12" Type="http://schemas.openxmlformats.org/officeDocument/2006/relationships/image" Target="../media/image231.png"/><Relationship Id="rId17" Type="http://schemas.openxmlformats.org/officeDocument/2006/relationships/image" Target="../media/image236.emf"/><Relationship Id="rId2" Type="http://schemas.openxmlformats.org/officeDocument/2006/relationships/image" Target="../media/image221.png"/><Relationship Id="rId16" Type="http://schemas.openxmlformats.org/officeDocument/2006/relationships/image" Target="../media/image235.emf"/><Relationship Id="rId1" Type="http://schemas.openxmlformats.org/officeDocument/2006/relationships/slideLayout" Target="../slideLayouts/slideLayout19.xml"/><Relationship Id="rId6" Type="http://schemas.openxmlformats.org/officeDocument/2006/relationships/image" Target="../media/image225.png"/><Relationship Id="rId11" Type="http://schemas.openxmlformats.org/officeDocument/2006/relationships/image" Target="../media/image230.svg"/><Relationship Id="rId5" Type="http://schemas.openxmlformats.org/officeDocument/2006/relationships/image" Target="../media/image224.svg"/><Relationship Id="rId15" Type="http://schemas.openxmlformats.org/officeDocument/2006/relationships/image" Target="../media/image234.emf"/><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svg"/><Relationship Id="rId14" Type="http://schemas.openxmlformats.org/officeDocument/2006/relationships/image" Target="../media/image233.emf"/></Relationships>
</file>

<file path=ppt/slides/_rels/slide33.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18.xml"/><Relationship Id="rId5" Type="http://schemas.openxmlformats.org/officeDocument/2006/relationships/image" Target="../media/image241.svg"/><Relationship Id="rId4" Type="http://schemas.openxmlformats.org/officeDocument/2006/relationships/image" Target="../media/image240.png"/></Relationships>
</file>

<file path=ppt/slides/_rels/slide34.xml.rels><?xml version="1.0" encoding="UTF-8" standalone="yes"?>
<Relationships xmlns="http://schemas.openxmlformats.org/package/2006/relationships"><Relationship Id="rId3" Type="http://schemas.openxmlformats.org/officeDocument/2006/relationships/image" Target="../media/image243.svg"/><Relationship Id="rId2" Type="http://schemas.openxmlformats.org/officeDocument/2006/relationships/image" Target="../media/image242.png"/><Relationship Id="rId1" Type="http://schemas.openxmlformats.org/officeDocument/2006/relationships/slideLayout" Target="../slideLayouts/slideLayout19.xml"/><Relationship Id="rId5" Type="http://schemas.openxmlformats.org/officeDocument/2006/relationships/image" Target="../media/image245.svg"/><Relationship Id="rId4" Type="http://schemas.openxmlformats.org/officeDocument/2006/relationships/image" Target="../media/image244.png"/></Relationships>
</file>

<file path=ppt/slides/_rels/slide35.xml.rels><?xml version="1.0" encoding="UTF-8" standalone="yes"?>
<Relationships xmlns="http://schemas.openxmlformats.org/package/2006/relationships"><Relationship Id="rId3" Type="http://schemas.openxmlformats.org/officeDocument/2006/relationships/image" Target="../media/image247.svg"/><Relationship Id="rId2" Type="http://schemas.openxmlformats.org/officeDocument/2006/relationships/image" Target="../media/image246.png"/><Relationship Id="rId1" Type="http://schemas.openxmlformats.org/officeDocument/2006/relationships/slideLayout" Target="../slideLayouts/slideLayout23.xml"/><Relationship Id="rId5" Type="http://schemas.openxmlformats.org/officeDocument/2006/relationships/image" Target="../media/image249.svg"/><Relationship Id="rId4" Type="http://schemas.openxmlformats.org/officeDocument/2006/relationships/image" Target="../media/image248.png"/></Relationships>
</file>

<file path=ppt/slides/_rels/slide36.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261.svg"/><Relationship Id="rId3" Type="http://schemas.openxmlformats.org/officeDocument/2006/relationships/image" Target="../media/image251.svg"/><Relationship Id="rId7" Type="http://schemas.openxmlformats.org/officeDocument/2006/relationships/image" Target="../media/image255.svg"/><Relationship Id="rId12" Type="http://schemas.openxmlformats.org/officeDocument/2006/relationships/image" Target="../media/image260.png"/><Relationship Id="rId17" Type="http://schemas.openxmlformats.org/officeDocument/2006/relationships/image" Target="../media/image265.svg"/><Relationship Id="rId2" Type="http://schemas.openxmlformats.org/officeDocument/2006/relationships/image" Target="../media/image250.png"/><Relationship Id="rId16" Type="http://schemas.openxmlformats.org/officeDocument/2006/relationships/image" Target="../media/image264.png"/><Relationship Id="rId1" Type="http://schemas.openxmlformats.org/officeDocument/2006/relationships/slideLayout" Target="../slideLayouts/slideLayout24.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svg"/><Relationship Id="rId15" Type="http://schemas.openxmlformats.org/officeDocument/2006/relationships/image" Target="../media/image263.sv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svg"/><Relationship Id="rId14" Type="http://schemas.openxmlformats.org/officeDocument/2006/relationships/image" Target="../media/image262.png"/></Relationships>
</file>

<file path=ppt/slides/_rels/slide37.xml.rels><?xml version="1.0" encoding="UTF-8" standalone="yes"?>
<Relationships xmlns="http://schemas.openxmlformats.org/package/2006/relationships"><Relationship Id="rId3" Type="http://schemas.openxmlformats.org/officeDocument/2006/relationships/image" Target="../media/image267.svg"/><Relationship Id="rId2" Type="http://schemas.openxmlformats.org/officeDocument/2006/relationships/image" Target="../media/image266.png"/><Relationship Id="rId1" Type="http://schemas.openxmlformats.org/officeDocument/2006/relationships/slideLayout" Target="../slideLayouts/slideLayout24.xml"/><Relationship Id="rId5" Type="http://schemas.openxmlformats.org/officeDocument/2006/relationships/image" Target="../media/image269.svg"/><Relationship Id="rId4" Type="http://schemas.openxmlformats.org/officeDocument/2006/relationships/image" Target="../media/image268.png"/></Relationships>
</file>

<file path=ppt/slides/_rels/slide38.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11.xml"/><Relationship Id="rId5" Type="http://schemas.openxmlformats.org/officeDocument/2006/relationships/image" Target="../media/image273.svg"/><Relationship Id="rId4" Type="http://schemas.openxmlformats.org/officeDocument/2006/relationships/image" Target="../media/image272.png"/></Relationships>
</file>

<file path=ppt/slides/_rels/slide3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svg"/><Relationship Id="rId7" Type="http://schemas.openxmlformats.org/officeDocument/2006/relationships/image" Target="../media/image279.svg"/><Relationship Id="rId2" Type="http://schemas.openxmlformats.org/officeDocument/2006/relationships/image" Target="../media/image274.png"/><Relationship Id="rId1" Type="http://schemas.openxmlformats.org/officeDocument/2006/relationships/slideLayout" Target="../slideLayouts/slideLayout12.xml"/><Relationship Id="rId6" Type="http://schemas.openxmlformats.org/officeDocument/2006/relationships/image" Target="../media/image278.png"/><Relationship Id="rId5" Type="http://schemas.openxmlformats.org/officeDocument/2006/relationships/image" Target="../media/image277.sv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4.svg"/><Relationship Id="rId2" Type="http://schemas.openxmlformats.org/officeDocument/2006/relationships/image" Target="../media/image283.png"/><Relationship Id="rId1" Type="http://schemas.openxmlformats.org/officeDocument/2006/relationships/slideLayout" Target="../slideLayouts/slideLayout14.xml"/><Relationship Id="rId5" Type="http://schemas.openxmlformats.org/officeDocument/2006/relationships/image" Target="../media/image286.svg"/><Relationship Id="rId4" Type="http://schemas.openxmlformats.org/officeDocument/2006/relationships/image" Target="../media/image285.png"/></Relationships>
</file>

<file path=ppt/slides/_rels/slide41.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svg"/><Relationship Id="rId3" Type="http://schemas.openxmlformats.org/officeDocument/2006/relationships/image" Target="../media/image288.svg"/><Relationship Id="rId7" Type="http://schemas.openxmlformats.org/officeDocument/2006/relationships/image" Target="../media/image292.svg"/><Relationship Id="rId12" Type="http://schemas.openxmlformats.org/officeDocument/2006/relationships/image" Target="../media/image297.png"/><Relationship Id="rId2" Type="http://schemas.openxmlformats.org/officeDocument/2006/relationships/image" Target="../media/image287.png"/><Relationship Id="rId1" Type="http://schemas.openxmlformats.org/officeDocument/2006/relationships/slideLayout" Target="../slideLayouts/slideLayout15.xml"/><Relationship Id="rId6" Type="http://schemas.openxmlformats.org/officeDocument/2006/relationships/image" Target="../media/image291.png"/><Relationship Id="rId11" Type="http://schemas.openxmlformats.org/officeDocument/2006/relationships/image" Target="../media/image296.svg"/><Relationship Id="rId5" Type="http://schemas.openxmlformats.org/officeDocument/2006/relationships/image" Target="../media/image290.sv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svg"/></Relationships>
</file>

<file path=ppt/slides/_rels/slide42.xml.rels><?xml version="1.0" encoding="UTF-8" standalone="yes"?>
<Relationships xmlns="http://schemas.openxmlformats.org/package/2006/relationships"><Relationship Id="rId3" Type="http://schemas.openxmlformats.org/officeDocument/2006/relationships/image" Target="../media/image300.svg"/><Relationship Id="rId2" Type="http://schemas.openxmlformats.org/officeDocument/2006/relationships/image" Target="../media/image299.png"/><Relationship Id="rId1" Type="http://schemas.openxmlformats.org/officeDocument/2006/relationships/slideLayout" Target="../slideLayouts/slideLayout11.xml"/><Relationship Id="rId5" Type="http://schemas.openxmlformats.org/officeDocument/2006/relationships/image" Target="../media/image302.svg"/><Relationship Id="rId4" Type="http://schemas.openxmlformats.org/officeDocument/2006/relationships/image" Target="../media/image301.png"/></Relationships>
</file>

<file path=ppt/slides/_rels/slide43.xml.rels><?xml version="1.0" encoding="UTF-8" standalone="yes"?>
<Relationships xmlns="http://schemas.openxmlformats.org/package/2006/relationships"><Relationship Id="rId26" Type="http://schemas.openxmlformats.org/officeDocument/2006/relationships/image" Target="../media/image324.svg"/><Relationship Id="rId21" Type="http://schemas.openxmlformats.org/officeDocument/2006/relationships/image" Target="../media/image319.png"/><Relationship Id="rId42" Type="http://schemas.openxmlformats.org/officeDocument/2006/relationships/image" Target="../media/image338.svg"/><Relationship Id="rId47" Type="http://schemas.openxmlformats.org/officeDocument/2006/relationships/image" Target="../media/image343.png"/><Relationship Id="rId63" Type="http://schemas.openxmlformats.org/officeDocument/2006/relationships/image" Target="../media/image357.png"/><Relationship Id="rId68" Type="http://schemas.openxmlformats.org/officeDocument/2006/relationships/image" Target="../media/image362.svg"/><Relationship Id="rId7" Type="http://schemas.openxmlformats.org/officeDocument/2006/relationships/image" Target="../media/image305.png"/><Relationship Id="rId2" Type="http://schemas.openxmlformats.org/officeDocument/2006/relationships/notesSlide" Target="../notesSlides/notesSlide4.xml"/><Relationship Id="rId16" Type="http://schemas.openxmlformats.org/officeDocument/2006/relationships/image" Target="../media/image314.svg"/><Relationship Id="rId29" Type="http://schemas.openxmlformats.org/officeDocument/2006/relationships/image" Target="../media/image327.png"/><Relationship Id="rId11" Type="http://schemas.openxmlformats.org/officeDocument/2006/relationships/image" Target="../media/image309.png"/><Relationship Id="rId24" Type="http://schemas.openxmlformats.org/officeDocument/2006/relationships/image" Target="../media/image322.svg"/><Relationship Id="rId32" Type="http://schemas.openxmlformats.org/officeDocument/2006/relationships/image" Target="../media/image330.svg"/><Relationship Id="rId37" Type="http://schemas.openxmlformats.org/officeDocument/2006/relationships/image" Target="../media/image333.png"/><Relationship Id="rId40" Type="http://schemas.openxmlformats.org/officeDocument/2006/relationships/image" Target="../media/image336.svg"/><Relationship Id="rId45" Type="http://schemas.openxmlformats.org/officeDocument/2006/relationships/image" Target="../media/image341.png"/><Relationship Id="rId53" Type="http://schemas.openxmlformats.org/officeDocument/2006/relationships/image" Target="../media/image349.png"/><Relationship Id="rId58" Type="http://schemas.openxmlformats.org/officeDocument/2006/relationships/image" Target="../media/image354.svg"/><Relationship Id="rId66" Type="http://schemas.openxmlformats.org/officeDocument/2006/relationships/image" Target="../media/image360.svg"/><Relationship Id="rId5" Type="http://schemas.openxmlformats.org/officeDocument/2006/relationships/image" Target="../media/image21.png"/><Relationship Id="rId61" Type="http://schemas.openxmlformats.org/officeDocument/2006/relationships/image" Target="../media/image355.png"/><Relationship Id="rId19" Type="http://schemas.openxmlformats.org/officeDocument/2006/relationships/image" Target="../media/image317.png"/><Relationship Id="rId14" Type="http://schemas.openxmlformats.org/officeDocument/2006/relationships/image" Target="../media/image312.svg"/><Relationship Id="rId22" Type="http://schemas.openxmlformats.org/officeDocument/2006/relationships/image" Target="../media/image320.svg"/><Relationship Id="rId27" Type="http://schemas.openxmlformats.org/officeDocument/2006/relationships/image" Target="../media/image325.png"/><Relationship Id="rId30" Type="http://schemas.openxmlformats.org/officeDocument/2006/relationships/image" Target="../media/image328.svg"/><Relationship Id="rId35" Type="http://schemas.openxmlformats.org/officeDocument/2006/relationships/image" Target="../media/image17.png"/><Relationship Id="rId43" Type="http://schemas.openxmlformats.org/officeDocument/2006/relationships/image" Target="../media/image339.png"/><Relationship Id="rId48" Type="http://schemas.openxmlformats.org/officeDocument/2006/relationships/image" Target="../media/image344.svg"/><Relationship Id="rId56" Type="http://schemas.openxmlformats.org/officeDocument/2006/relationships/image" Target="../media/image352.svg"/><Relationship Id="rId64" Type="http://schemas.openxmlformats.org/officeDocument/2006/relationships/image" Target="../media/image358.svg"/><Relationship Id="rId69" Type="http://schemas.openxmlformats.org/officeDocument/2006/relationships/image" Target="../media/image363.png"/><Relationship Id="rId8" Type="http://schemas.openxmlformats.org/officeDocument/2006/relationships/image" Target="../media/image306.svg"/><Relationship Id="rId51" Type="http://schemas.openxmlformats.org/officeDocument/2006/relationships/image" Target="../media/image347.png"/><Relationship Id="rId3" Type="http://schemas.openxmlformats.org/officeDocument/2006/relationships/image" Target="../media/image303.png"/><Relationship Id="rId12" Type="http://schemas.openxmlformats.org/officeDocument/2006/relationships/image" Target="../media/image310.svg"/><Relationship Id="rId17" Type="http://schemas.openxmlformats.org/officeDocument/2006/relationships/image" Target="../media/image315.png"/><Relationship Id="rId25" Type="http://schemas.openxmlformats.org/officeDocument/2006/relationships/image" Target="../media/image323.png"/><Relationship Id="rId33" Type="http://schemas.openxmlformats.org/officeDocument/2006/relationships/image" Target="../media/image331.png"/><Relationship Id="rId38" Type="http://schemas.openxmlformats.org/officeDocument/2006/relationships/image" Target="../media/image334.svg"/><Relationship Id="rId46" Type="http://schemas.openxmlformats.org/officeDocument/2006/relationships/image" Target="../media/image342.svg"/><Relationship Id="rId59" Type="http://schemas.openxmlformats.org/officeDocument/2006/relationships/image" Target="../media/image23.png"/><Relationship Id="rId67" Type="http://schemas.openxmlformats.org/officeDocument/2006/relationships/image" Target="../media/image361.png"/><Relationship Id="rId20" Type="http://schemas.openxmlformats.org/officeDocument/2006/relationships/image" Target="../media/image318.svg"/><Relationship Id="rId41" Type="http://schemas.openxmlformats.org/officeDocument/2006/relationships/image" Target="../media/image337.png"/><Relationship Id="rId54" Type="http://schemas.openxmlformats.org/officeDocument/2006/relationships/image" Target="../media/image350.svg"/><Relationship Id="rId62" Type="http://schemas.openxmlformats.org/officeDocument/2006/relationships/image" Target="../media/image356.svg"/><Relationship Id="rId70" Type="http://schemas.openxmlformats.org/officeDocument/2006/relationships/image" Target="../media/image364.svg"/><Relationship Id="rId1" Type="http://schemas.openxmlformats.org/officeDocument/2006/relationships/slideLayout" Target="../slideLayouts/slideLayout13.xml"/><Relationship Id="rId6" Type="http://schemas.openxmlformats.org/officeDocument/2006/relationships/image" Target="../media/image22.svg"/><Relationship Id="rId15" Type="http://schemas.openxmlformats.org/officeDocument/2006/relationships/image" Target="../media/image313.png"/><Relationship Id="rId23" Type="http://schemas.openxmlformats.org/officeDocument/2006/relationships/image" Target="../media/image321.png"/><Relationship Id="rId28" Type="http://schemas.openxmlformats.org/officeDocument/2006/relationships/image" Target="../media/image326.svg"/><Relationship Id="rId36" Type="http://schemas.openxmlformats.org/officeDocument/2006/relationships/image" Target="../media/image18.svg"/><Relationship Id="rId49" Type="http://schemas.openxmlformats.org/officeDocument/2006/relationships/image" Target="../media/image345.png"/><Relationship Id="rId57" Type="http://schemas.openxmlformats.org/officeDocument/2006/relationships/image" Target="../media/image353.png"/><Relationship Id="rId10" Type="http://schemas.openxmlformats.org/officeDocument/2006/relationships/image" Target="../media/image308.svg"/><Relationship Id="rId31" Type="http://schemas.openxmlformats.org/officeDocument/2006/relationships/image" Target="../media/image329.png"/><Relationship Id="rId44" Type="http://schemas.openxmlformats.org/officeDocument/2006/relationships/image" Target="../media/image340.svg"/><Relationship Id="rId52" Type="http://schemas.openxmlformats.org/officeDocument/2006/relationships/image" Target="../media/image348.svg"/><Relationship Id="rId60" Type="http://schemas.openxmlformats.org/officeDocument/2006/relationships/image" Target="../media/image24.svg"/><Relationship Id="rId65" Type="http://schemas.openxmlformats.org/officeDocument/2006/relationships/image" Target="../media/image359.png"/><Relationship Id="rId4" Type="http://schemas.openxmlformats.org/officeDocument/2006/relationships/image" Target="../media/image304.svg"/><Relationship Id="rId9" Type="http://schemas.openxmlformats.org/officeDocument/2006/relationships/image" Target="../media/image307.png"/><Relationship Id="rId13" Type="http://schemas.openxmlformats.org/officeDocument/2006/relationships/image" Target="../media/image311.png"/><Relationship Id="rId18" Type="http://schemas.openxmlformats.org/officeDocument/2006/relationships/image" Target="../media/image316.svg"/><Relationship Id="rId39" Type="http://schemas.openxmlformats.org/officeDocument/2006/relationships/image" Target="../media/image335.png"/><Relationship Id="rId34" Type="http://schemas.openxmlformats.org/officeDocument/2006/relationships/image" Target="../media/image332.svg"/><Relationship Id="rId50" Type="http://schemas.openxmlformats.org/officeDocument/2006/relationships/image" Target="../media/image346.svg"/><Relationship Id="rId55" Type="http://schemas.openxmlformats.org/officeDocument/2006/relationships/image" Target="../media/image351.png"/></Relationships>
</file>

<file path=ppt/slides/_rels/slide4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svg"/><Relationship Id="rId18" Type="http://schemas.openxmlformats.org/officeDocument/2006/relationships/image" Target="../media/image381.png"/><Relationship Id="rId26" Type="http://schemas.openxmlformats.org/officeDocument/2006/relationships/image" Target="../media/image19.png"/><Relationship Id="rId3" Type="http://schemas.openxmlformats.org/officeDocument/2006/relationships/image" Target="../media/image366.svg"/><Relationship Id="rId21" Type="http://schemas.openxmlformats.org/officeDocument/2006/relationships/image" Target="../media/image384.svg"/><Relationship Id="rId7" Type="http://schemas.openxmlformats.org/officeDocument/2006/relationships/image" Target="../media/image370.svg"/><Relationship Id="rId12" Type="http://schemas.openxmlformats.org/officeDocument/2006/relationships/image" Target="../media/image375.png"/><Relationship Id="rId17" Type="http://schemas.openxmlformats.org/officeDocument/2006/relationships/image" Target="../media/image380.svg"/><Relationship Id="rId25" Type="http://schemas.openxmlformats.org/officeDocument/2006/relationships/image" Target="../media/image388.svg"/><Relationship Id="rId2" Type="http://schemas.openxmlformats.org/officeDocument/2006/relationships/image" Target="../media/image365.png"/><Relationship Id="rId16" Type="http://schemas.openxmlformats.org/officeDocument/2006/relationships/image" Target="../media/image379.png"/><Relationship Id="rId20" Type="http://schemas.openxmlformats.org/officeDocument/2006/relationships/image" Target="../media/image383.png"/><Relationship Id="rId29" Type="http://schemas.openxmlformats.org/officeDocument/2006/relationships/image" Target="../media/image390.png"/><Relationship Id="rId1" Type="http://schemas.openxmlformats.org/officeDocument/2006/relationships/slideLayout" Target="../slideLayouts/slideLayout12.xml"/><Relationship Id="rId6" Type="http://schemas.openxmlformats.org/officeDocument/2006/relationships/image" Target="../media/image369.png"/><Relationship Id="rId11" Type="http://schemas.openxmlformats.org/officeDocument/2006/relationships/image" Target="../media/image374.svg"/><Relationship Id="rId24" Type="http://schemas.openxmlformats.org/officeDocument/2006/relationships/image" Target="../media/image387.png"/><Relationship Id="rId5" Type="http://schemas.openxmlformats.org/officeDocument/2006/relationships/image" Target="../media/image368.svg"/><Relationship Id="rId15" Type="http://schemas.openxmlformats.org/officeDocument/2006/relationships/image" Target="../media/image378.svg"/><Relationship Id="rId23" Type="http://schemas.openxmlformats.org/officeDocument/2006/relationships/image" Target="../media/image386.svg"/><Relationship Id="rId28" Type="http://schemas.openxmlformats.org/officeDocument/2006/relationships/image" Target="../media/image389.png"/><Relationship Id="rId10" Type="http://schemas.openxmlformats.org/officeDocument/2006/relationships/image" Target="../media/image373.png"/><Relationship Id="rId19" Type="http://schemas.openxmlformats.org/officeDocument/2006/relationships/image" Target="../media/image382.svg"/><Relationship Id="rId4" Type="http://schemas.openxmlformats.org/officeDocument/2006/relationships/image" Target="../media/image367.png"/><Relationship Id="rId9" Type="http://schemas.openxmlformats.org/officeDocument/2006/relationships/image" Target="../media/image372.svg"/><Relationship Id="rId14" Type="http://schemas.openxmlformats.org/officeDocument/2006/relationships/image" Target="../media/image377.png"/><Relationship Id="rId22" Type="http://schemas.openxmlformats.org/officeDocument/2006/relationships/image" Target="../media/image385.png"/><Relationship Id="rId27" Type="http://schemas.openxmlformats.org/officeDocument/2006/relationships/image" Target="../media/image20.svg"/></Relationships>
</file>

<file path=ppt/slides/_rels/slide45.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0.svg"/><Relationship Id="rId18" Type="http://schemas.openxmlformats.org/officeDocument/2006/relationships/image" Target="../media/image405.png"/><Relationship Id="rId3" Type="http://schemas.openxmlformats.org/officeDocument/2006/relationships/image" Target="../media/image392.svg"/><Relationship Id="rId21" Type="http://schemas.openxmlformats.org/officeDocument/2006/relationships/image" Target="../media/image408.svg"/><Relationship Id="rId7" Type="http://schemas.openxmlformats.org/officeDocument/2006/relationships/image" Target="../media/image396.svg"/><Relationship Id="rId12" Type="http://schemas.openxmlformats.org/officeDocument/2006/relationships/image" Target="../media/image399.png"/><Relationship Id="rId17" Type="http://schemas.openxmlformats.org/officeDocument/2006/relationships/image" Target="../media/image404.svg"/><Relationship Id="rId2" Type="http://schemas.openxmlformats.org/officeDocument/2006/relationships/image" Target="../media/image391.png"/><Relationship Id="rId16" Type="http://schemas.openxmlformats.org/officeDocument/2006/relationships/image" Target="../media/image403.png"/><Relationship Id="rId20" Type="http://schemas.openxmlformats.org/officeDocument/2006/relationships/image" Target="../media/image407.png"/><Relationship Id="rId1" Type="http://schemas.openxmlformats.org/officeDocument/2006/relationships/slideLayout" Target="../slideLayouts/slideLayout12.xml"/><Relationship Id="rId6" Type="http://schemas.openxmlformats.org/officeDocument/2006/relationships/image" Target="../media/image395.png"/><Relationship Id="rId11" Type="http://schemas.openxmlformats.org/officeDocument/2006/relationships/image" Target="../media/image41.svg"/><Relationship Id="rId5" Type="http://schemas.openxmlformats.org/officeDocument/2006/relationships/image" Target="../media/image394.svg"/><Relationship Id="rId15" Type="http://schemas.openxmlformats.org/officeDocument/2006/relationships/image" Target="../media/image402.svg"/><Relationship Id="rId23" Type="http://schemas.openxmlformats.org/officeDocument/2006/relationships/image" Target="../media/image410.svg"/><Relationship Id="rId10" Type="http://schemas.openxmlformats.org/officeDocument/2006/relationships/image" Target="../media/image40.png"/><Relationship Id="rId19" Type="http://schemas.openxmlformats.org/officeDocument/2006/relationships/image" Target="../media/image406.svg"/><Relationship Id="rId4" Type="http://schemas.openxmlformats.org/officeDocument/2006/relationships/image" Target="../media/image393.png"/><Relationship Id="rId9" Type="http://schemas.openxmlformats.org/officeDocument/2006/relationships/image" Target="../media/image398.svg"/><Relationship Id="rId14" Type="http://schemas.openxmlformats.org/officeDocument/2006/relationships/image" Target="../media/image401.png"/><Relationship Id="rId22" Type="http://schemas.openxmlformats.org/officeDocument/2006/relationships/image" Target="../media/image409.png"/></Relationships>
</file>

<file path=ppt/slides/_rels/slide46.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2.svg"/><Relationship Id="rId3" Type="http://schemas.openxmlformats.org/officeDocument/2006/relationships/image" Target="../media/image412.svg"/><Relationship Id="rId7" Type="http://schemas.openxmlformats.org/officeDocument/2006/relationships/image" Target="../media/image416.svg"/><Relationship Id="rId12" Type="http://schemas.openxmlformats.org/officeDocument/2006/relationships/image" Target="../media/image421.png"/><Relationship Id="rId17" Type="http://schemas.openxmlformats.org/officeDocument/2006/relationships/image" Target="../media/image426.svg"/><Relationship Id="rId2" Type="http://schemas.openxmlformats.org/officeDocument/2006/relationships/image" Target="../media/image411.png"/><Relationship Id="rId16" Type="http://schemas.openxmlformats.org/officeDocument/2006/relationships/image" Target="../media/image425.png"/><Relationship Id="rId1" Type="http://schemas.openxmlformats.org/officeDocument/2006/relationships/slideLayout" Target="../slideLayouts/slideLayout12.xml"/><Relationship Id="rId6" Type="http://schemas.openxmlformats.org/officeDocument/2006/relationships/image" Target="../media/image415.png"/><Relationship Id="rId11" Type="http://schemas.openxmlformats.org/officeDocument/2006/relationships/image" Target="../media/image420.svg"/><Relationship Id="rId5" Type="http://schemas.openxmlformats.org/officeDocument/2006/relationships/image" Target="../media/image414.svg"/><Relationship Id="rId15" Type="http://schemas.openxmlformats.org/officeDocument/2006/relationships/image" Target="../media/image424.sv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svg"/><Relationship Id="rId14" Type="http://schemas.openxmlformats.org/officeDocument/2006/relationships/image" Target="../media/image423.png"/></Relationships>
</file>

<file path=ppt/slides/_rels/slide47.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8.svg"/><Relationship Id="rId3" Type="http://schemas.openxmlformats.org/officeDocument/2006/relationships/image" Target="../media/image428.svg"/><Relationship Id="rId7" Type="http://schemas.openxmlformats.org/officeDocument/2006/relationships/image" Target="../media/image432.svg"/><Relationship Id="rId12" Type="http://schemas.openxmlformats.org/officeDocument/2006/relationships/image" Target="../media/image437.png"/><Relationship Id="rId17" Type="http://schemas.openxmlformats.org/officeDocument/2006/relationships/image" Target="../media/image442.svg"/><Relationship Id="rId2" Type="http://schemas.openxmlformats.org/officeDocument/2006/relationships/image" Target="../media/image427.png"/><Relationship Id="rId16" Type="http://schemas.openxmlformats.org/officeDocument/2006/relationships/image" Target="../media/image441.png"/><Relationship Id="rId1" Type="http://schemas.openxmlformats.org/officeDocument/2006/relationships/slideLayout" Target="../slideLayouts/slideLayout12.xml"/><Relationship Id="rId6" Type="http://schemas.openxmlformats.org/officeDocument/2006/relationships/image" Target="../media/image431.png"/><Relationship Id="rId11" Type="http://schemas.openxmlformats.org/officeDocument/2006/relationships/image" Target="../media/image436.svg"/><Relationship Id="rId5" Type="http://schemas.openxmlformats.org/officeDocument/2006/relationships/image" Target="../media/image430.svg"/><Relationship Id="rId15" Type="http://schemas.openxmlformats.org/officeDocument/2006/relationships/image" Target="../media/image440.svg"/><Relationship Id="rId10" Type="http://schemas.openxmlformats.org/officeDocument/2006/relationships/image" Target="../media/image435.png"/><Relationship Id="rId4" Type="http://schemas.openxmlformats.org/officeDocument/2006/relationships/image" Target="../media/image429.png"/><Relationship Id="rId9" Type="http://schemas.openxmlformats.org/officeDocument/2006/relationships/image" Target="../media/image434.svg"/><Relationship Id="rId14" Type="http://schemas.openxmlformats.org/officeDocument/2006/relationships/image" Target="../media/image439.png"/></Relationships>
</file>

<file path=ppt/slides/_rels/slide48.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svg"/><Relationship Id="rId3" Type="http://schemas.openxmlformats.org/officeDocument/2006/relationships/image" Target="../media/image444.svg"/><Relationship Id="rId7" Type="http://schemas.openxmlformats.org/officeDocument/2006/relationships/image" Target="../media/image448.svg"/><Relationship Id="rId12" Type="http://schemas.openxmlformats.org/officeDocument/2006/relationships/image" Target="../media/image453.png"/><Relationship Id="rId2" Type="http://schemas.openxmlformats.org/officeDocument/2006/relationships/image" Target="../media/image443.png"/><Relationship Id="rId1" Type="http://schemas.openxmlformats.org/officeDocument/2006/relationships/slideLayout" Target="../slideLayouts/slideLayout12.xml"/><Relationship Id="rId6" Type="http://schemas.openxmlformats.org/officeDocument/2006/relationships/image" Target="../media/image447.png"/><Relationship Id="rId11" Type="http://schemas.openxmlformats.org/officeDocument/2006/relationships/image" Target="../media/image452.svg"/><Relationship Id="rId5" Type="http://schemas.openxmlformats.org/officeDocument/2006/relationships/image" Target="../media/image446.svg"/><Relationship Id="rId15" Type="http://schemas.openxmlformats.org/officeDocument/2006/relationships/image" Target="../media/image456.emf"/><Relationship Id="rId10" Type="http://schemas.openxmlformats.org/officeDocument/2006/relationships/image" Target="../media/image451.png"/><Relationship Id="rId4" Type="http://schemas.openxmlformats.org/officeDocument/2006/relationships/image" Target="../media/image445.png"/><Relationship Id="rId9" Type="http://schemas.openxmlformats.org/officeDocument/2006/relationships/image" Target="../media/image450.svg"/><Relationship Id="rId14" Type="http://schemas.openxmlformats.org/officeDocument/2006/relationships/image" Target="../media/image455.emf"/></Relationships>
</file>

<file path=ppt/slides/_rels/slide49.xml.rels><?xml version="1.0" encoding="UTF-8" standalone="yes"?>
<Relationships xmlns="http://schemas.openxmlformats.org/package/2006/relationships"><Relationship Id="rId8" Type="http://schemas.openxmlformats.org/officeDocument/2006/relationships/image" Target="../media/image462.emf"/><Relationship Id="rId3" Type="http://schemas.openxmlformats.org/officeDocument/2006/relationships/image" Target="../media/image457.emf"/><Relationship Id="rId7" Type="http://schemas.openxmlformats.org/officeDocument/2006/relationships/image" Target="../media/image461.emf"/><Relationship Id="rId12" Type="http://schemas.openxmlformats.org/officeDocument/2006/relationships/image" Target="../media/image466.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60.emf"/><Relationship Id="rId11" Type="http://schemas.openxmlformats.org/officeDocument/2006/relationships/image" Target="../media/image465.png"/><Relationship Id="rId5" Type="http://schemas.openxmlformats.org/officeDocument/2006/relationships/image" Target="../media/image459.emf"/><Relationship Id="rId10" Type="http://schemas.openxmlformats.org/officeDocument/2006/relationships/image" Target="../media/image464.svg"/><Relationship Id="rId4" Type="http://schemas.openxmlformats.org/officeDocument/2006/relationships/image" Target="../media/image458.emf"/><Relationship Id="rId9" Type="http://schemas.openxmlformats.org/officeDocument/2006/relationships/image" Target="../media/image46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0.xml.rels><?xml version="1.0" encoding="UTF-8" standalone="yes"?>
<Relationships xmlns="http://schemas.openxmlformats.org/package/2006/relationships"><Relationship Id="rId3" Type="http://schemas.openxmlformats.org/officeDocument/2006/relationships/image" Target="../media/image468.svg"/><Relationship Id="rId2" Type="http://schemas.openxmlformats.org/officeDocument/2006/relationships/image" Target="../media/image467.png"/><Relationship Id="rId1" Type="http://schemas.openxmlformats.org/officeDocument/2006/relationships/slideLayout" Target="../slideLayouts/slideLayout12.xml"/><Relationship Id="rId5" Type="http://schemas.openxmlformats.org/officeDocument/2006/relationships/image" Target="../media/image470.svg"/><Relationship Id="rId4" Type="http://schemas.openxmlformats.org/officeDocument/2006/relationships/image" Target="../media/image469.png"/></Relationships>
</file>

<file path=ppt/slides/_rels/slide5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474.png"/><Relationship Id="rId7" Type="http://schemas.openxmlformats.org/officeDocument/2006/relationships/image" Target="../media/image478.png"/><Relationship Id="rId2" Type="http://schemas.openxmlformats.org/officeDocument/2006/relationships/image" Target="../media/image473.png"/><Relationship Id="rId1" Type="http://schemas.openxmlformats.org/officeDocument/2006/relationships/slideLayout" Target="../slideLayouts/slideLayout21.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 Id="rId9" Type="http://schemas.openxmlformats.org/officeDocument/2006/relationships/image" Target="../media/image480.png"/></Relationships>
</file>

<file path=ppt/slides/_rels/slide53.xml.rels><?xml version="1.0" encoding="UTF-8" standalone="yes"?>
<Relationships xmlns="http://schemas.openxmlformats.org/package/2006/relationships"><Relationship Id="rId3" Type="http://schemas.openxmlformats.org/officeDocument/2006/relationships/image" Target="../media/image482.svg"/><Relationship Id="rId2" Type="http://schemas.openxmlformats.org/officeDocument/2006/relationships/image" Target="../media/image481.png"/><Relationship Id="rId1" Type="http://schemas.openxmlformats.org/officeDocument/2006/relationships/slideLayout" Target="../slideLayouts/slideLayout20.xml"/><Relationship Id="rId5" Type="http://schemas.openxmlformats.org/officeDocument/2006/relationships/image" Target="../media/image484.svg"/><Relationship Id="rId4" Type="http://schemas.openxmlformats.org/officeDocument/2006/relationships/image" Target="../media/image483.png"/></Relationships>
</file>

<file path=ppt/slides/_rels/slide54.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496.svg"/><Relationship Id="rId3" Type="http://schemas.openxmlformats.org/officeDocument/2006/relationships/image" Target="../media/image486.svg"/><Relationship Id="rId7" Type="http://schemas.openxmlformats.org/officeDocument/2006/relationships/image" Target="../media/image490.svg"/><Relationship Id="rId12" Type="http://schemas.openxmlformats.org/officeDocument/2006/relationships/image" Target="../media/image495.png"/><Relationship Id="rId2" Type="http://schemas.openxmlformats.org/officeDocument/2006/relationships/image" Target="../media/image485.png"/><Relationship Id="rId1" Type="http://schemas.openxmlformats.org/officeDocument/2006/relationships/slideLayout" Target="../slideLayouts/slideLayout21.xml"/><Relationship Id="rId6" Type="http://schemas.openxmlformats.org/officeDocument/2006/relationships/image" Target="../media/image489.png"/><Relationship Id="rId11" Type="http://schemas.openxmlformats.org/officeDocument/2006/relationships/image" Target="../media/image494.svg"/><Relationship Id="rId5" Type="http://schemas.openxmlformats.org/officeDocument/2006/relationships/image" Target="../media/image488.svg"/><Relationship Id="rId15" Type="http://schemas.openxmlformats.org/officeDocument/2006/relationships/image" Target="../media/image498.svg"/><Relationship Id="rId10" Type="http://schemas.openxmlformats.org/officeDocument/2006/relationships/image" Target="../media/image493.png"/><Relationship Id="rId4" Type="http://schemas.openxmlformats.org/officeDocument/2006/relationships/image" Target="../media/image487.png"/><Relationship Id="rId9" Type="http://schemas.openxmlformats.org/officeDocument/2006/relationships/image" Target="../media/image492.svg"/><Relationship Id="rId14" Type="http://schemas.openxmlformats.org/officeDocument/2006/relationships/image" Target="../media/image497.png"/></Relationships>
</file>

<file path=ppt/slides/_rels/slide55.xml.rels><?xml version="1.0" encoding="UTF-8" standalone="yes"?>
<Relationships xmlns="http://schemas.openxmlformats.org/package/2006/relationships"><Relationship Id="rId3" Type="http://schemas.openxmlformats.org/officeDocument/2006/relationships/image" Target="../media/image500.svg"/><Relationship Id="rId2" Type="http://schemas.openxmlformats.org/officeDocument/2006/relationships/image" Target="../media/image499.png"/><Relationship Id="rId1" Type="http://schemas.openxmlformats.org/officeDocument/2006/relationships/slideLayout" Target="../slideLayouts/slideLayout20.xml"/><Relationship Id="rId5" Type="http://schemas.openxmlformats.org/officeDocument/2006/relationships/image" Target="../media/image502.svg"/><Relationship Id="rId4" Type="http://schemas.openxmlformats.org/officeDocument/2006/relationships/image" Target="../media/image501.png"/></Relationships>
</file>

<file path=ppt/slides/_rels/slide56.xml.rels><?xml version="1.0" encoding="UTF-8" standalone="yes"?>
<Relationships xmlns="http://schemas.openxmlformats.org/package/2006/relationships"><Relationship Id="rId8" Type="http://schemas.openxmlformats.org/officeDocument/2006/relationships/image" Target="../media/image509.png"/><Relationship Id="rId13" Type="http://schemas.openxmlformats.org/officeDocument/2006/relationships/image" Target="../media/image514.svg"/><Relationship Id="rId18" Type="http://schemas.openxmlformats.org/officeDocument/2006/relationships/image" Target="../media/image519.png"/><Relationship Id="rId26" Type="http://schemas.openxmlformats.org/officeDocument/2006/relationships/image" Target="../media/image527.png"/><Relationship Id="rId3" Type="http://schemas.openxmlformats.org/officeDocument/2006/relationships/image" Target="../media/image504.svg"/><Relationship Id="rId21" Type="http://schemas.openxmlformats.org/officeDocument/2006/relationships/image" Target="../media/image522.svg"/><Relationship Id="rId7" Type="http://schemas.openxmlformats.org/officeDocument/2006/relationships/image" Target="../media/image508.svg"/><Relationship Id="rId12" Type="http://schemas.openxmlformats.org/officeDocument/2006/relationships/image" Target="../media/image513.png"/><Relationship Id="rId17" Type="http://schemas.openxmlformats.org/officeDocument/2006/relationships/image" Target="../media/image518.svg"/><Relationship Id="rId25" Type="http://schemas.openxmlformats.org/officeDocument/2006/relationships/image" Target="../media/image526.svg"/><Relationship Id="rId2" Type="http://schemas.openxmlformats.org/officeDocument/2006/relationships/image" Target="../media/image503.png"/><Relationship Id="rId16" Type="http://schemas.openxmlformats.org/officeDocument/2006/relationships/image" Target="../media/image517.png"/><Relationship Id="rId20" Type="http://schemas.openxmlformats.org/officeDocument/2006/relationships/image" Target="../media/image521.png"/><Relationship Id="rId1" Type="http://schemas.openxmlformats.org/officeDocument/2006/relationships/slideLayout" Target="../slideLayouts/slideLayout21.xml"/><Relationship Id="rId6" Type="http://schemas.openxmlformats.org/officeDocument/2006/relationships/image" Target="../media/image507.png"/><Relationship Id="rId11" Type="http://schemas.openxmlformats.org/officeDocument/2006/relationships/image" Target="../media/image512.svg"/><Relationship Id="rId24" Type="http://schemas.openxmlformats.org/officeDocument/2006/relationships/image" Target="../media/image525.png"/><Relationship Id="rId5" Type="http://schemas.openxmlformats.org/officeDocument/2006/relationships/image" Target="../media/image506.svg"/><Relationship Id="rId15" Type="http://schemas.openxmlformats.org/officeDocument/2006/relationships/image" Target="../media/image516.svg"/><Relationship Id="rId23" Type="http://schemas.openxmlformats.org/officeDocument/2006/relationships/image" Target="../media/image524.svg"/><Relationship Id="rId10" Type="http://schemas.openxmlformats.org/officeDocument/2006/relationships/image" Target="../media/image511.png"/><Relationship Id="rId19" Type="http://schemas.openxmlformats.org/officeDocument/2006/relationships/image" Target="../media/image520.svg"/><Relationship Id="rId4" Type="http://schemas.openxmlformats.org/officeDocument/2006/relationships/image" Target="../media/image505.png"/><Relationship Id="rId9" Type="http://schemas.openxmlformats.org/officeDocument/2006/relationships/image" Target="../media/image510.svg"/><Relationship Id="rId14" Type="http://schemas.openxmlformats.org/officeDocument/2006/relationships/image" Target="../media/image515.png"/><Relationship Id="rId22" Type="http://schemas.openxmlformats.org/officeDocument/2006/relationships/image" Target="../media/image523.png"/><Relationship Id="rId27" Type="http://schemas.openxmlformats.org/officeDocument/2006/relationships/image" Target="../media/image528.svg"/></Relationships>
</file>

<file path=ppt/slides/_rels/slide57.xml.rels><?xml version="1.0" encoding="UTF-8" standalone="yes"?>
<Relationships xmlns="http://schemas.openxmlformats.org/package/2006/relationships"><Relationship Id="rId8" Type="http://schemas.openxmlformats.org/officeDocument/2006/relationships/image" Target="../media/image535.png"/><Relationship Id="rId13" Type="http://schemas.openxmlformats.org/officeDocument/2006/relationships/image" Target="../media/image540.svg"/><Relationship Id="rId18" Type="http://schemas.openxmlformats.org/officeDocument/2006/relationships/image" Target="../media/image545.png"/><Relationship Id="rId3" Type="http://schemas.openxmlformats.org/officeDocument/2006/relationships/image" Target="../media/image530.svg"/><Relationship Id="rId21" Type="http://schemas.openxmlformats.org/officeDocument/2006/relationships/image" Target="../media/image548.svg"/><Relationship Id="rId7" Type="http://schemas.openxmlformats.org/officeDocument/2006/relationships/image" Target="../media/image534.svg"/><Relationship Id="rId12" Type="http://schemas.openxmlformats.org/officeDocument/2006/relationships/image" Target="../media/image539.png"/><Relationship Id="rId17" Type="http://schemas.openxmlformats.org/officeDocument/2006/relationships/image" Target="../media/image544.svg"/><Relationship Id="rId2" Type="http://schemas.openxmlformats.org/officeDocument/2006/relationships/image" Target="../media/image529.png"/><Relationship Id="rId16" Type="http://schemas.openxmlformats.org/officeDocument/2006/relationships/image" Target="../media/image543.png"/><Relationship Id="rId20" Type="http://schemas.openxmlformats.org/officeDocument/2006/relationships/image" Target="../media/image547.png"/><Relationship Id="rId1" Type="http://schemas.openxmlformats.org/officeDocument/2006/relationships/slideLayout" Target="../slideLayouts/slideLayout21.xml"/><Relationship Id="rId6" Type="http://schemas.openxmlformats.org/officeDocument/2006/relationships/image" Target="../media/image533.png"/><Relationship Id="rId11" Type="http://schemas.openxmlformats.org/officeDocument/2006/relationships/image" Target="../media/image538.svg"/><Relationship Id="rId5" Type="http://schemas.openxmlformats.org/officeDocument/2006/relationships/image" Target="../media/image532.svg"/><Relationship Id="rId15" Type="http://schemas.openxmlformats.org/officeDocument/2006/relationships/image" Target="../media/image542.svg"/><Relationship Id="rId23" Type="http://schemas.openxmlformats.org/officeDocument/2006/relationships/image" Target="../media/image550.svg"/><Relationship Id="rId10" Type="http://schemas.openxmlformats.org/officeDocument/2006/relationships/image" Target="../media/image537.png"/><Relationship Id="rId19" Type="http://schemas.openxmlformats.org/officeDocument/2006/relationships/image" Target="../media/image546.svg"/><Relationship Id="rId4" Type="http://schemas.openxmlformats.org/officeDocument/2006/relationships/image" Target="../media/image531.png"/><Relationship Id="rId9" Type="http://schemas.openxmlformats.org/officeDocument/2006/relationships/image" Target="../media/image536.svg"/><Relationship Id="rId14" Type="http://schemas.openxmlformats.org/officeDocument/2006/relationships/image" Target="../media/image541.png"/><Relationship Id="rId22" Type="http://schemas.openxmlformats.org/officeDocument/2006/relationships/image" Target="../media/image549.png"/></Relationships>
</file>

<file path=ppt/slides/_rels/slide58.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2.svg"/><Relationship Id="rId18" Type="http://schemas.openxmlformats.org/officeDocument/2006/relationships/image" Target="../media/image567.png"/><Relationship Id="rId3" Type="http://schemas.openxmlformats.org/officeDocument/2006/relationships/image" Target="../media/image552.svg"/><Relationship Id="rId21" Type="http://schemas.openxmlformats.org/officeDocument/2006/relationships/image" Target="../media/image570.svg"/><Relationship Id="rId7" Type="http://schemas.openxmlformats.org/officeDocument/2006/relationships/image" Target="../media/image556.svg"/><Relationship Id="rId12" Type="http://schemas.openxmlformats.org/officeDocument/2006/relationships/image" Target="../media/image561.png"/><Relationship Id="rId17" Type="http://schemas.openxmlformats.org/officeDocument/2006/relationships/image" Target="../media/image566.svg"/><Relationship Id="rId2" Type="http://schemas.openxmlformats.org/officeDocument/2006/relationships/image" Target="../media/image551.png"/><Relationship Id="rId16" Type="http://schemas.openxmlformats.org/officeDocument/2006/relationships/image" Target="../media/image565.png"/><Relationship Id="rId20" Type="http://schemas.openxmlformats.org/officeDocument/2006/relationships/image" Target="../media/image569.png"/><Relationship Id="rId1" Type="http://schemas.openxmlformats.org/officeDocument/2006/relationships/slideLayout" Target="../slideLayouts/slideLayout21.xml"/><Relationship Id="rId6" Type="http://schemas.openxmlformats.org/officeDocument/2006/relationships/image" Target="../media/image555.png"/><Relationship Id="rId11" Type="http://schemas.openxmlformats.org/officeDocument/2006/relationships/image" Target="../media/image560.svg"/><Relationship Id="rId5" Type="http://schemas.openxmlformats.org/officeDocument/2006/relationships/image" Target="../media/image554.svg"/><Relationship Id="rId15" Type="http://schemas.openxmlformats.org/officeDocument/2006/relationships/image" Target="../media/image564.svg"/><Relationship Id="rId23" Type="http://schemas.openxmlformats.org/officeDocument/2006/relationships/image" Target="../media/image572.svg"/><Relationship Id="rId10" Type="http://schemas.openxmlformats.org/officeDocument/2006/relationships/image" Target="../media/image559.png"/><Relationship Id="rId19" Type="http://schemas.openxmlformats.org/officeDocument/2006/relationships/image" Target="../media/image568.svg"/><Relationship Id="rId4" Type="http://schemas.openxmlformats.org/officeDocument/2006/relationships/image" Target="../media/image553.png"/><Relationship Id="rId9" Type="http://schemas.openxmlformats.org/officeDocument/2006/relationships/image" Target="../media/image558.svg"/><Relationship Id="rId14" Type="http://schemas.openxmlformats.org/officeDocument/2006/relationships/image" Target="../media/image563.png"/><Relationship Id="rId22" Type="http://schemas.openxmlformats.org/officeDocument/2006/relationships/image" Target="../media/image571.png"/></Relationships>
</file>

<file path=ppt/slides/_rels/slide59.xml.rels><?xml version="1.0" encoding="UTF-8" standalone="yes"?>
<Relationships xmlns="http://schemas.openxmlformats.org/package/2006/relationships"><Relationship Id="rId3" Type="http://schemas.openxmlformats.org/officeDocument/2006/relationships/image" Target="../media/image574.emf"/><Relationship Id="rId2" Type="http://schemas.openxmlformats.org/officeDocument/2006/relationships/image" Target="../media/image573.em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0.xml"/></Relationships>
</file>

<file path=ppt/slides/_rels/slide60.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6.svg"/><Relationship Id="rId18" Type="http://schemas.openxmlformats.org/officeDocument/2006/relationships/image" Target="../media/image591.png"/><Relationship Id="rId26" Type="http://schemas.openxmlformats.org/officeDocument/2006/relationships/image" Target="../media/image599.png"/><Relationship Id="rId3" Type="http://schemas.openxmlformats.org/officeDocument/2006/relationships/image" Target="../media/image576.svg"/><Relationship Id="rId21" Type="http://schemas.openxmlformats.org/officeDocument/2006/relationships/image" Target="../media/image594.svg"/><Relationship Id="rId7" Type="http://schemas.openxmlformats.org/officeDocument/2006/relationships/image" Target="../media/image580.svg"/><Relationship Id="rId12" Type="http://schemas.openxmlformats.org/officeDocument/2006/relationships/image" Target="../media/image585.png"/><Relationship Id="rId17" Type="http://schemas.openxmlformats.org/officeDocument/2006/relationships/image" Target="../media/image590.svg"/><Relationship Id="rId25" Type="http://schemas.openxmlformats.org/officeDocument/2006/relationships/image" Target="../media/image598.svg"/><Relationship Id="rId2" Type="http://schemas.openxmlformats.org/officeDocument/2006/relationships/image" Target="../media/image575.png"/><Relationship Id="rId16" Type="http://schemas.openxmlformats.org/officeDocument/2006/relationships/image" Target="../media/image589.png"/><Relationship Id="rId20" Type="http://schemas.openxmlformats.org/officeDocument/2006/relationships/image" Target="../media/image593.png"/><Relationship Id="rId29" Type="http://schemas.openxmlformats.org/officeDocument/2006/relationships/image" Target="../media/image602.svg"/><Relationship Id="rId1" Type="http://schemas.openxmlformats.org/officeDocument/2006/relationships/slideLayout" Target="../slideLayouts/slideLayout22.xml"/><Relationship Id="rId6" Type="http://schemas.openxmlformats.org/officeDocument/2006/relationships/image" Target="../media/image579.png"/><Relationship Id="rId11" Type="http://schemas.openxmlformats.org/officeDocument/2006/relationships/image" Target="../media/image584.svg"/><Relationship Id="rId24" Type="http://schemas.openxmlformats.org/officeDocument/2006/relationships/image" Target="../media/image597.png"/><Relationship Id="rId5" Type="http://schemas.openxmlformats.org/officeDocument/2006/relationships/image" Target="../media/image578.svg"/><Relationship Id="rId15" Type="http://schemas.openxmlformats.org/officeDocument/2006/relationships/image" Target="../media/image588.svg"/><Relationship Id="rId23" Type="http://schemas.openxmlformats.org/officeDocument/2006/relationships/image" Target="../media/image596.svg"/><Relationship Id="rId28" Type="http://schemas.openxmlformats.org/officeDocument/2006/relationships/image" Target="../media/image601.png"/><Relationship Id="rId10" Type="http://schemas.openxmlformats.org/officeDocument/2006/relationships/image" Target="../media/image583.png"/><Relationship Id="rId19" Type="http://schemas.openxmlformats.org/officeDocument/2006/relationships/image" Target="../media/image592.svg"/><Relationship Id="rId4" Type="http://schemas.openxmlformats.org/officeDocument/2006/relationships/image" Target="../media/image577.png"/><Relationship Id="rId9" Type="http://schemas.openxmlformats.org/officeDocument/2006/relationships/image" Target="../media/image582.svg"/><Relationship Id="rId14" Type="http://schemas.openxmlformats.org/officeDocument/2006/relationships/image" Target="../media/image587.png"/><Relationship Id="rId22" Type="http://schemas.openxmlformats.org/officeDocument/2006/relationships/image" Target="../media/image595.png"/><Relationship Id="rId27" Type="http://schemas.openxmlformats.org/officeDocument/2006/relationships/image" Target="../media/image600.svg"/><Relationship Id="rId30" Type="http://schemas.openxmlformats.org/officeDocument/2006/relationships/image" Target="../media/image603.png"/></Relationships>
</file>

<file path=ppt/slides/_rels/slide61.xml.rels><?xml version="1.0" encoding="UTF-8" standalone="yes"?>
<Relationships xmlns="http://schemas.openxmlformats.org/package/2006/relationships"><Relationship Id="rId3" Type="http://schemas.openxmlformats.org/officeDocument/2006/relationships/image" Target="../media/image605.svg"/><Relationship Id="rId2" Type="http://schemas.openxmlformats.org/officeDocument/2006/relationships/image" Target="../media/image604.png"/><Relationship Id="rId1" Type="http://schemas.openxmlformats.org/officeDocument/2006/relationships/slideLayout" Target="../slideLayouts/slideLayout20.xml"/><Relationship Id="rId5" Type="http://schemas.openxmlformats.org/officeDocument/2006/relationships/image" Target="../media/image607.svg"/><Relationship Id="rId4" Type="http://schemas.openxmlformats.org/officeDocument/2006/relationships/image" Target="../media/image606.png"/></Relationships>
</file>

<file path=ppt/slides/_rels/slide62.xml.rels><?xml version="1.0" encoding="UTF-8" standalone="yes"?>
<Relationships xmlns="http://schemas.openxmlformats.org/package/2006/relationships"><Relationship Id="rId8" Type="http://schemas.openxmlformats.org/officeDocument/2006/relationships/image" Target="../media/image614.png"/><Relationship Id="rId13" Type="http://schemas.openxmlformats.org/officeDocument/2006/relationships/image" Target="../media/image619.svg"/><Relationship Id="rId18" Type="http://schemas.openxmlformats.org/officeDocument/2006/relationships/image" Target="../media/image624.png"/><Relationship Id="rId3" Type="http://schemas.openxmlformats.org/officeDocument/2006/relationships/image" Target="../media/image609.svg"/><Relationship Id="rId7" Type="http://schemas.openxmlformats.org/officeDocument/2006/relationships/image" Target="../media/image613.svg"/><Relationship Id="rId12" Type="http://schemas.openxmlformats.org/officeDocument/2006/relationships/image" Target="../media/image618.png"/><Relationship Id="rId17" Type="http://schemas.openxmlformats.org/officeDocument/2006/relationships/image" Target="../media/image623.svg"/><Relationship Id="rId2" Type="http://schemas.openxmlformats.org/officeDocument/2006/relationships/image" Target="../media/image608.png"/><Relationship Id="rId16" Type="http://schemas.openxmlformats.org/officeDocument/2006/relationships/image" Target="../media/image622.png"/><Relationship Id="rId1" Type="http://schemas.openxmlformats.org/officeDocument/2006/relationships/slideLayout" Target="../slideLayouts/slideLayout21.xml"/><Relationship Id="rId6" Type="http://schemas.openxmlformats.org/officeDocument/2006/relationships/image" Target="../media/image612.png"/><Relationship Id="rId11" Type="http://schemas.openxmlformats.org/officeDocument/2006/relationships/image" Target="../media/image617.svg"/><Relationship Id="rId5" Type="http://schemas.openxmlformats.org/officeDocument/2006/relationships/image" Target="../media/image611.svg"/><Relationship Id="rId15" Type="http://schemas.openxmlformats.org/officeDocument/2006/relationships/image" Target="../media/image621.svg"/><Relationship Id="rId10" Type="http://schemas.openxmlformats.org/officeDocument/2006/relationships/image" Target="../media/image616.png"/><Relationship Id="rId4" Type="http://schemas.openxmlformats.org/officeDocument/2006/relationships/image" Target="../media/image610.png"/><Relationship Id="rId9" Type="http://schemas.openxmlformats.org/officeDocument/2006/relationships/image" Target="../media/image615.svg"/><Relationship Id="rId14" Type="http://schemas.openxmlformats.org/officeDocument/2006/relationships/image" Target="../media/image620.png"/></Relationships>
</file>

<file path=ppt/slides/_rels/slide63.xml.rels><?xml version="1.0" encoding="UTF-8" standalone="yes"?>
<Relationships xmlns="http://schemas.openxmlformats.org/package/2006/relationships"><Relationship Id="rId8" Type="http://schemas.openxmlformats.org/officeDocument/2006/relationships/image" Target="../media/image631.png"/><Relationship Id="rId13" Type="http://schemas.openxmlformats.org/officeDocument/2006/relationships/image" Target="../media/image636.svg"/><Relationship Id="rId3" Type="http://schemas.openxmlformats.org/officeDocument/2006/relationships/image" Target="../media/image626.svg"/><Relationship Id="rId7" Type="http://schemas.openxmlformats.org/officeDocument/2006/relationships/image" Target="../media/image630.svg"/><Relationship Id="rId12" Type="http://schemas.openxmlformats.org/officeDocument/2006/relationships/image" Target="../media/image635.png"/><Relationship Id="rId17" Type="http://schemas.openxmlformats.org/officeDocument/2006/relationships/image" Target="../media/image640.svg"/><Relationship Id="rId2" Type="http://schemas.openxmlformats.org/officeDocument/2006/relationships/image" Target="../media/image625.png"/><Relationship Id="rId16" Type="http://schemas.openxmlformats.org/officeDocument/2006/relationships/image" Target="../media/image639.png"/><Relationship Id="rId1" Type="http://schemas.openxmlformats.org/officeDocument/2006/relationships/slideLayout" Target="../slideLayouts/slideLayout21.xml"/><Relationship Id="rId6" Type="http://schemas.openxmlformats.org/officeDocument/2006/relationships/image" Target="../media/image629.png"/><Relationship Id="rId11" Type="http://schemas.openxmlformats.org/officeDocument/2006/relationships/image" Target="../media/image634.svg"/><Relationship Id="rId5" Type="http://schemas.openxmlformats.org/officeDocument/2006/relationships/image" Target="../media/image628.svg"/><Relationship Id="rId15" Type="http://schemas.openxmlformats.org/officeDocument/2006/relationships/image" Target="../media/image638.svg"/><Relationship Id="rId10" Type="http://schemas.openxmlformats.org/officeDocument/2006/relationships/image" Target="../media/image633.png"/><Relationship Id="rId4" Type="http://schemas.openxmlformats.org/officeDocument/2006/relationships/image" Target="../media/image627.png"/><Relationship Id="rId9" Type="http://schemas.openxmlformats.org/officeDocument/2006/relationships/image" Target="../media/image632.svg"/><Relationship Id="rId14" Type="http://schemas.openxmlformats.org/officeDocument/2006/relationships/image" Target="../media/image637.png"/></Relationships>
</file>

<file path=ppt/slides/_rels/slide64.xml.rels><?xml version="1.0" encoding="UTF-8" standalone="yes"?>
<Relationships xmlns="http://schemas.openxmlformats.org/package/2006/relationships"><Relationship Id="rId8" Type="http://schemas.openxmlformats.org/officeDocument/2006/relationships/image" Target="../media/image647.png"/><Relationship Id="rId3" Type="http://schemas.openxmlformats.org/officeDocument/2006/relationships/image" Target="../media/image642.svg"/><Relationship Id="rId7" Type="http://schemas.openxmlformats.org/officeDocument/2006/relationships/image" Target="../media/image646.svg"/><Relationship Id="rId2" Type="http://schemas.openxmlformats.org/officeDocument/2006/relationships/image" Target="../media/image641.png"/><Relationship Id="rId1" Type="http://schemas.openxmlformats.org/officeDocument/2006/relationships/slideLayout" Target="../slideLayouts/slideLayout21.xml"/><Relationship Id="rId6" Type="http://schemas.openxmlformats.org/officeDocument/2006/relationships/image" Target="../media/image645.png"/><Relationship Id="rId5" Type="http://schemas.openxmlformats.org/officeDocument/2006/relationships/image" Target="../media/image644.svg"/><Relationship Id="rId4" Type="http://schemas.openxmlformats.org/officeDocument/2006/relationships/image" Target="../media/image643.png"/><Relationship Id="rId9" Type="http://schemas.openxmlformats.org/officeDocument/2006/relationships/image" Target="../media/image648.svg"/></Relationships>
</file>

<file path=ppt/slides/_rels/slide65.xml.rels><?xml version="1.0" encoding="UTF-8" standalone="yes"?>
<Relationships xmlns="http://schemas.openxmlformats.org/package/2006/relationships"><Relationship Id="rId3" Type="http://schemas.openxmlformats.org/officeDocument/2006/relationships/image" Target="../media/image650.svg"/><Relationship Id="rId2" Type="http://schemas.openxmlformats.org/officeDocument/2006/relationships/image" Target="../media/image649.png"/><Relationship Id="rId1" Type="http://schemas.openxmlformats.org/officeDocument/2006/relationships/slideLayout" Target="../slideLayouts/slideLayout16.xml"/><Relationship Id="rId5" Type="http://schemas.openxmlformats.org/officeDocument/2006/relationships/image" Target="../media/image652.svg"/><Relationship Id="rId4" Type="http://schemas.openxmlformats.org/officeDocument/2006/relationships/image" Target="../media/image651.png"/></Relationships>
</file>

<file path=ppt/slides/_rels/slide66.xml.rels><?xml version="1.0" encoding="UTF-8" standalone="yes"?>
<Relationships xmlns="http://schemas.openxmlformats.org/package/2006/relationships"><Relationship Id="rId8" Type="http://schemas.openxmlformats.org/officeDocument/2006/relationships/image" Target="../media/image659.png"/><Relationship Id="rId13" Type="http://schemas.openxmlformats.org/officeDocument/2006/relationships/image" Target="../media/image664.svg"/><Relationship Id="rId3" Type="http://schemas.openxmlformats.org/officeDocument/2006/relationships/image" Target="../media/image654.svg"/><Relationship Id="rId7" Type="http://schemas.openxmlformats.org/officeDocument/2006/relationships/image" Target="../media/image658.svg"/><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image" Target="../media/image653.png"/><Relationship Id="rId16" Type="http://schemas.openxmlformats.org/officeDocument/2006/relationships/image" Target="../media/image667.png"/><Relationship Id="rId1" Type="http://schemas.openxmlformats.org/officeDocument/2006/relationships/slideLayout" Target="../slideLayouts/slideLayout17.xml"/><Relationship Id="rId6" Type="http://schemas.openxmlformats.org/officeDocument/2006/relationships/image" Target="../media/image657.png"/><Relationship Id="rId11" Type="http://schemas.openxmlformats.org/officeDocument/2006/relationships/image" Target="../media/image662.svg"/><Relationship Id="rId5" Type="http://schemas.openxmlformats.org/officeDocument/2006/relationships/image" Target="../media/image656.svg"/><Relationship Id="rId15" Type="http://schemas.openxmlformats.org/officeDocument/2006/relationships/image" Target="../media/image666.svg"/><Relationship Id="rId10" Type="http://schemas.openxmlformats.org/officeDocument/2006/relationships/image" Target="../media/image661.png"/><Relationship Id="rId4" Type="http://schemas.openxmlformats.org/officeDocument/2006/relationships/image" Target="../media/image655.png"/><Relationship Id="rId9" Type="http://schemas.openxmlformats.org/officeDocument/2006/relationships/image" Target="../media/image660.svg"/><Relationship Id="rId14" Type="http://schemas.openxmlformats.org/officeDocument/2006/relationships/image" Target="../media/image665.png"/></Relationships>
</file>

<file path=ppt/slides/_rels/slide67.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26.xml"/><Relationship Id="rId5" Type="http://schemas.openxmlformats.org/officeDocument/2006/relationships/image" Target="../media/image672.svg"/><Relationship Id="rId4" Type="http://schemas.openxmlformats.org/officeDocument/2006/relationships/image" Target="../media/image671.png"/></Relationships>
</file>

<file path=ppt/slides/_rels/slide68.xml.rels><?xml version="1.0" encoding="UTF-8" standalone="yes"?>
<Relationships xmlns="http://schemas.openxmlformats.org/package/2006/relationships"><Relationship Id="rId3" Type="http://schemas.openxmlformats.org/officeDocument/2006/relationships/image" Target="../media/image674.svg"/><Relationship Id="rId2" Type="http://schemas.openxmlformats.org/officeDocument/2006/relationships/image" Target="../media/image673.png"/><Relationship Id="rId1" Type="http://schemas.openxmlformats.org/officeDocument/2006/relationships/slideLayout" Target="../slideLayouts/slideLayout27.xml"/><Relationship Id="rId5" Type="http://schemas.openxmlformats.org/officeDocument/2006/relationships/image" Target="../media/image676.svg"/><Relationship Id="rId4" Type="http://schemas.openxmlformats.org/officeDocument/2006/relationships/image" Target="../media/image675.png"/></Relationships>
</file>

<file path=ppt/slides/_rels/slide69.xml.rels><?xml version="1.0" encoding="UTF-8" standalone="yes"?>
<Relationships xmlns="http://schemas.openxmlformats.org/package/2006/relationships"><Relationship Id="rId3" Type="http://schemas.openxmlformats.org/officeDocument/2006/relationships/image" Target="../media/image678.svg"/><Relationship Id="rId2" Type="http://schemas.openxmlformats.org/officeDocument/2006/relationships/image" Target="../media/image677.png"/><Relationship Id="rId1" Type="http://schemas.openxmlformats.org/officeDocument/2006/relationships/slideLayout" Target="../slideLayouts/slideLayout23.xml"/><Relationship Id="rId5" Type="http://schemas.openxmlformats.org/officeDocument/2006/relationships/image" Target="../media/image680.svg"/><Relationship Id="rId4" Type="http://schemas.openxmlformats.org/officeDocument/2006/relationships/image" Target="../media/image6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686.svg"/><Relationship Id="rId13" Type="http://schemas.openxmlformats.org/officeDocument/2006/relationships/image" Target="../media/image691.png"/><Relationship Id="rId18" Type="http://schemas.openxmlformats.org/officeDocument/2006/relationships/image" Target="../media/image696.svg"/><Relationship Id="rId26" Type="http://schemas.openxmlformats.org/officeDocument/2006/relationships/image" Target="../media/image704.svg"/><Relationship Id="rId3" Type="http://schemas.openxmlformats.org/officeDocument/2006/relationships/image" Target="../media/image681.png"/><Relationship Id="rId21" Type="http://schemas.openxmlformats.org/officeDocument/2006/relationships/image" Target="../media/image699.png"/><Relationship Id="rId7" Type="http://schemas.openxmlformats.org/officeDocument/2006/relationships/image" Target="../media/image685.png"/><Relationship Id="rId12" Type="http://schemas.openxmlformats.org/officeDocument/2006/relationships/image" Target="../media/image690.svg"/><Relationship Id="rId17" Type="http://schemas.openxmlformats.org/officeDocument/2006/relationships/image" Target="../media/image695.png"/><Relationship Id="rId25" Type="http://schemas.openxmlformats.org/officeDocument/2006/relationships/image" Target="../media/image703.png"/><Relationship Id="rId2" Type="http://schemas.openxmlformats.org/officeDocument/2006/relationships/notesSlide" Target="../notesSlides/notesSlide6.xml"/><Relationship Id="rId16" Type="http://schemas.openxmlformats.org/officeDocument/2006/relationships/image" Target="../media/image694.svg"/><Relationship Id="rId20" Type="http://schemas.openxmlformats.org/officeDocument/2006/relationships/image" Target="../media/image698.svg"/><Relationship Id="rId1" Type="http://schemas.openxmlformats.org/officeDocument/2006/relationships/slideLayout" Target="../slideLayouts/slideLayout24.xml"/><Relationship Id="rId6" Type="http://schemas.openxmlformats.org/officeDocument/2006/relationships/image" Target="../media/image684.svg"/><Relationship Id="rId11" Type="http://schemas.openxmlformats.org/officeDocument/2006/relationships/image" Target="../media/image689.png"/><Relationship Id="rId24" Type="http://schemas.openxmlformats.org/officeDocument/2006/relationships/image" Target="../media/image702.svg"/><Relationship Id="rId5" Type="http://schemas.openxmlformats.org/officeDocument/2006/relationships/image" Target="../media/image683.png"/><Relationship Id="rId15" Type="http://schemas.openxmlformats.org/officeDocument/2006/relationships/image" Target="../media/image693.png"/><Relationship Id="rId23" Type="http://schemas.openxmlformats.org/officeDocument/2006/relationships/image" Target="../media/image701.png"/><Relationship Id="rId28" Type="http://schemas.openxmlformats.org/officeDocument/2006/relationships/image" Target="../media/image706.svg"/><Relationship Id="rId10" Type="http://schemas.openxmlformats.org/officeDocument/2006/relationships/image" Target="../media/image688.svg"/><Relationship Id="rId19" Type="http://schemas.openxmlformats.org/officeDocument/2006/relationships/image" Target="../media/image697.png"/><Relationship Id="rId4" Type="http://schemas.openxmlformats.org/officeDocument/2006/relationships/image" Target="../media/image682.svg"/><Relationship Id="rId9" Type="http://schemas.openxmlformats.org/officeDocument/2006/relationships/image" Target="../media/image687.png"/><Relationship Id="rId14" Type="http://schemas.openxmlformats.org/officeDocument/2006/relationships/image" Target="../media/image692.svg"/><Relationship Id="rId22" Type="http://schemas.openxmlformats.org/officeDocument/2006/relationships/image" Target="../media/image700.svg"/><Relationship Id="rId27" Type="http://schemas.openxmlformats.org/officeDocument/2006/relationships/image" Target="../media/image705.png"/></Relationships>
</file>

<file path=ppt/slides/_rels/slide71.xml.rels><?xml version="1.0" encoding="UTF-8" standalone="yes"?>
<Relationships xmlns="http://schemas.openxmlformats.org/package/2006/relationships"><Relationship Id="rId8" Type="http://schemas.openxmlformats.org/officeDocument/2006/relationships/image" Target="../media/image712.svg"/><Relationship Id="rId13" Type="http://schemas.openxmlformats.org/officeDocument/2006/relationships/image" Target="../media/image717.png"/><Relationship Id="rId18" Type="http://schemas.openxmlformats.org/officeDocument/2006/relationships/image" Target="../media/image722.svg"/><Relationship Id="rId3" Type="http://schemas.openxmlformats.org/officeDocument/2006/relationships/image" Target="../media/image707.png"/><Relationship Id="rId7" Type="http://schemas.openxmlformats.org/officeDocument/2006/relationships/image" Target="../media/image711.png"/><Relationship Id="rId12" Type="http://schemas.openxmlformats.org/officeDocument/2006/relationships/image" Target="../media/image716.svg"/><Relationship Id="rId17" Type="http://schemas.openxmlformats.org/officeDocument/2006/relationships/image" Target="../media/image721.png"/><Relationship Id="rId2" Type="http://schemas.openxmlformats.org/officeDocument/2006/relationships/notesSlide" Target="../notesSlides/notesSlide7.xml"/><Relationship Id="rId16" Type="http://schemas.openxmlformats.org/officeDocument/2006/relationships/image" Target="../media/image720.svg"/><Relationship Id="rId20" Type="http://schemas.openxmlformats.org/officeDocument/2006/relationships/image" Target="../media/image724.svg"/><Relationship Id="rId1" Type="http://schemas.openxmlformats.org/officeDocument/2006/relationships/slideLayout" Target="../slideLayouts/slideLayout24.xml"/><Relationship Id="rId6" Type="http://schemas.openxmlformats.org/officeDocument/2006/relationships/image" Target="../media/image710.svg"/><Relationship Id="rId11" Type="http://schemas.openxmlformats.org/officeDocument/2006/relationships/image" Target="../media/image715.png"/><Relationship Id="rId5" Type="http://schemas.openxmlformats.org/officeDocument/2006/relationships/image" Target="../media/image709.png"/><Relationship Id="rId15" Type="http://schemas.openxmlformats.org/officeDocument/2006/relationships/image" Target="../media/image719.png"/><Relationship Id="rId10" Type="http://schemas.openxmlformats.org/officeDocument/2006/relationships/image" Target="../media/image714.svg"/><Relationship Id="rId19" Type="http://schemas.openxmlformats.org/officeDocument/2006/relationships/image" Target="../media/image723.png"/><Relationship Id="rId4" Type="http://schemas.openxmlformats.org/officeDocument/2006/relationships/image" Target="../media/image708.svg"/><Relationship Id="rId9" Type="http://schemas.openxmlformats.org/officeDocument/2006/relationships/image" Target="../media/image713.png"/><Relationship Id="rId14" Type="http://schemas.openxmlformats.org/officeDocument/2006/relationships/image" Target="../media/image718.svg"/></Relationships>
</file>

<file path=ppt/slides/_rels/slide72.xml.rels><?xml version="1.0" encoding="UTF-8" standalone="yes"?>
<Relationships xmlns="http://schemas.openxmlformats.org/package/2006/relationships"><Relationship Id="rId8" Type="http://schemas.openxmlformats.org/officeDocument/2006/relationships/image" Target="../media/image730.svg"/><Relationship Id="rId13" Type="http://schemas.openxmlformats.org/officeDocument/2006/relationships/image" Target="../media/image735.png"/><Relationship Id="rId3" Type="http://schemas.openxmlformats.org/officeDocument/2006/relationships/image" Target="../media/image725.png"/><Relationship Id="rId7" Type="http://schemas.openxmlformats.org/officeDocument/2006/relationships/image" Target="../media/image729.png"/><Relationship Id="rId12" Type="http://schemas.openxmlformats.org/officeDocument/2006/relationships/image" Target="../media/image734.svg"/><Relationship Id="rId2" Type="http://schemas.openxmlformats.org/officeDocument/2006/relationships/notesSlide" Target="../notesSlides/notesSlide8.xml"/><Relationship Id="rId16" Type="http://schemas.openxmlformats.org/officeDocument/2006/relationships/image" Target="../media/image738.svg"/><Relationship Id="rId1" Type="http://schemas.openxmlformats.org/officeDocument/2006/relationships/slideLayout" Target="../slideLayouts/slideLayout24.xml"/><Relationship Id="rId6" Type="http://schemas.openxmlformats.org/officeDocument/2006/relationships/image" Target="../media/image728.svg"/><Relationship Id="rId11" Type="http://schemas.openxmlformats.org/officeDocument/2006/relationships/image" Target="../media/image733.png"/><Relationship Id="rId5" Type="http://schemas.openxmlformats.org/officeDocument/2006/relationships/image" Target="../media/image727.png"/><Relationship Id="rId15" Type="http://schemas.openxmlformats.org/officeDocument/2006/relationships/image" Target="../media/image737.png"/><Relationship Id="rId10" Type="http://schemas.openxmlformats.org/officeDocument/2006/relationships/image" Target="../media/image732.svg"/><Relationship Id="rId4" Type="http://schemas.openxmlformats.org/officeDocument/2006/relationships/image" Target="../media/image726.svg"/><Relationship Id="rId9" Type="http://schemas.openxmlformats.org/officeDocument/2006/relationships/image" Target="../media/image731.png"/><Relationship Id="rId14" Type="http://schemas.openxmlformats.org/officeDocument/2006/relationships/image" Target="../media/image736.svg"/></Relationships>
</file>

<file path=ppt/slides/_rels/slide73.xml.rels><?xml version="1.0" encoding="UTF-8" standalone="yes"?>
<Relationships xmlns="http://schemas.openxmlformats.org/package/2006/relationships"><Relationship Id="rId13" Type="http://schemas.openxmlformats.org/officeDocument/2006/relationships/image" Target="../media/image749.png"/><Relationship Id="rId18" Type="http://schemas.openxmlformats.org/officeDocument/2006/relationships/image" Target="../media/image754.svg"/><Relationship Id="rId26" Type="http://schemas.openxmlformats.org/officeDocument/2006/relationships/image" Target="../media/image762.svg"/><Relationship Id="rId39" Type="http://schemas.openxmlformats.org/officeDocument/2006/relationships/image" Target="../media/image775.png"/><Relationship Id="rId21" Type="http://schemas.openxmlformats.org/officeDocument/2006/relationships/image" Target="../media/image757.png"/><Relationship Id="rId34" Type="http://schemas.openxmlformats.org/officeDocument/2006/relationships/image" Target="../media/image770.svg"/><Relationship Id="rId42" Type="http://schemas.openxmlformats.org/officeDocument/2006/relationships/image" Target="../media/image778.svg"/><Relationship Id="rId47" Type="http://schemas.openxmlformats.org/officeDocument/2006/relationships/image" Target="../media/image783.png"/><Relationship Id="rId50" Type="http://schemas.openxmlformats.org/officeDocument/2006/relationships/image" Target="../media/image786.svg"/><Relationship Id="rId7" Type="http://schemas.openxmlformats.org/officeDocument/2006/relationships/image" Target="../media/image743.png"/><Relationship Id="rId2" Type="http://schemas.openxmlformats.org/officeDocument/2006/relationships/notesSlide" Target="../notesSlides/notesSlide9.xml"/><Relationship Id="rId16" Type="http://schemas.openxmlformats.org/officeDocument/2006/relationships/image" Target="../media/image752.svg"/><Relationship Id="rId29" Type="http://schemas.openxmlformats.org/officeDocument/2006/relationships/image" Target="../media/image765.png"/><Relationship Id="rId11" Type="http://schemas.openxmlformats.org/officeDocument/2006/relationships/image" Target="../media/image747.png"/><Relationship Id="rId24" Type="http://schemas.openxmlformats.org/officeDocument/2006/relationships/image" Target="../media/image760.svg"/><Relationship Id="rId32" Type="http://schemas.openxmlformats.org/officeDocument/2006/relationships/image" Target="../media/image768.svg"/><Relationship Id="rId37" Type="http://schemas.openxmlformats.org/officeDocument/2006/relationships/image" Target="../media/image773.png"/><Relationship Id="rId40" Type="http://schemas.openxmlformats.org/officeDocument/2006/relationships/image" Target="../media/image776.svg"/><Relationship Id="rId45" Type="http://schemas.openxmlformats.org/officeDocument/2006/relationships/image" Target="../media/image781.png"/><Relationship Id="rId5" Type="http://schemas.openxmlformats.org/officeDocument/2006/relationships/image" Target="../media/image741.png"/><Relationship Id="rId15" Type="http://schemas.openxmlformats.org/officeDocument/2006/relationships/image" Target="../media/image751.png"/><Relationship Id="rId23" Type="http://schemas.openxmlformats.org/officeDocument/2006/relationships/image" Target="../media/image759.png"/><Relationship Id="rId28" Type="http://schemas.openxmlformats.org/officeDocument/2006/relationships/image" Target="../media/image764.svg"/><Relationship Id="rId36" Type="http://schemas.openxmlformats.org/officeDocument/2006/relationships/image" Target="../media/image772.svg"/><Relationship Id="rId49" Type="http://schemas.openxmlformats.org/officeDocument/2006/relationships/image" Target="../media/image785.png"/><Relationship Id="rId10" Type="http://schemas.openxmlformats.org/officeDocument/2006/relationships/image" Target="../media/image746.svg"/><Relationship Id="rId19" Type="http://schemas.openxmlformats.org/officeDocument/2006/relationships/image" Target="../media/image755.png"/><Relationship Id="rId31" Type="http://schemas.openxmlformats.org/officeDocument/2006/relationships/image" Target="../media/image767.png"/><Relationship Id="rId44" Type="http://schemas.openxmlformats.org/officeDocument/2006/relationships/image" Target="../media/image780.svg"/><Relationship Id="rId52" Type="http://schemas.openxmlformats.org/officeDocument/2006/relationships/image" Target="../media/image788.svg"/><Relationship Id="rId4" Type="http://schemas.openxmlformats.org/officeDocument/2006/relationships/image" Target="../media/image740.svg"/><Relationship Id="rId9" Type="http://schemas.openxmlformats.org/officeDocument/2006/relationships/image" Target="../media/image745.png"/><Relationship Id="rId14" Type="http://schemas.openxmlformats.org/officeDocument/2006/relationships/image" Target="../media/image750.svg"/><Relationship Id="rId22" Type="http://schemas.openxmlformats.org/officeDocument/2006/relationships/image" Target="../media/image758.svg"/><Relationship Id="rId27" Type="http://schemas.openxmlformats.org/officeDocument/2006/relationships/image" Target="../media/image763.png"/><Relationship Id="rId30" Type="http://schemas.openxmlformats.org/officeDocument/2006/relationships/image" Target="../media/image766.svg"/><Relationship Id="rId35" Type="http://schemas.openxmlformats.org/officeDocument/2006/relationships/image" Target="../media/image771.png"/><Relationship Id="rId43" Type="http://schemas.openxmlformats.org/officeDocument/2006/relationships/image" Target="../media/image779.png"/><Relationship Id="rId48" Type="http://schemas.openxmlformats.org/officeDocument/2006/relationships/image" Target="../media/image784.svg"/><Relationship Id="rId8" Type="http://schemas.openxmlformats.org/officeDocument/2006/relationships/image" Target="../media/image744.svg"/><Relationship Id="rId51" Type="http://schemas.openxmlformats.org/officeDocument/2006/relationships/image" Target="../media/image787.png"/><Relationship Id="rId3" Type="http://schemas.openxmlformats.org/officeDocument/2006/relationships/image" Target="../media/image739.png"/><Relationship Id="rId12" Type="http://schemas.openxmlformats.org/officeDocument/2006/relationships/image" Target="../media/image748.svg"/><Relationship Id="rId17" Type="http://schemas.openxmlformats.org/officeDocument/2006/relationships/image" Target="../media/image753.png"/><Relationship Id="rId25" Type="http://schemas.openxmlformats.org/officeDocument/2006/relationships/image" Target="../media/image761.png"/><Relationship Id="rId33" Type="http://schemas.openxmlformats.org/officeDocument/2006/relationships/image" Target="../media/image769.png"/><Relationship Id="rId38" Type="http://schemas.openxmlformats.org/officeDocument/2006/relationships/image" Target="../media/image774.svg"/><Relationship Id="rId46" Type="http://schemas.openxmlformats.org/officeDocument/2006/relationships/image" Target="../media/image782.svg"/><Relationship Id="rId20" Type="http://schemas.openxmlformats.org/officeDocument/2006/relationships/image" Target="../media/image756.svg"/><Relationship Id="rId41" Type="http://schemas.openxmlformats.org/officeDocument/2006/relationships/image" Target="../media/image777.png"/><Relationship Id="rId1" Type="http://schemas.openxmlformats.org/officeDocument/2006/relationships/slideLayout" Target="../slideLayouts/slideLayout25.xml"/><Relationship Id="rId6" Type="http://schemas.openxmlformats.org/officeDocument/2006/relationships/image" Target="../media/image742.svg"/></Relationships>
</file>

<file path=ppt/slides/_rels/slide74.xml.rels><?xml version="1.0" encoding="UTF-8" standalone="yes"?>
<Relationships xmlns="http://schemas.openxmlformats.org/package/2006/relationships"><Relationship Id="rId13" Type="http://schemas.openxmlformats.org/officeDocument/2006/relationships/image" Target="../media/image799.png"/><Relationship Id="rId18" Type="http://schemas.openxmlformats.org/officeDocument/2006/relationships/image" Target="../media/image804.svg"/><Relationship Id="rId26" Type="http://schemas.openxmlformats.org/officeDocument/2006/relationships/image" Target="../media/image812.svg"/><Relationship Id="rId3" Type="http://schemas.openxmlformats.org/officeDocument/2006/relationships/image" Target="../media/image789.png"/><Relationship Id="rId21" Type="http://schemas.openxmlformats.org/officeDocument/2006/relationships/image" Target="../media/image807.png"/><Relationship Id="rId34" Type="http://schemas.openxmlformats.org/officeDocument/2006/relationships/image" Target="../media/image820.svg"/><Relationship Id="rId7" Type="http://schemas.openxmlformats.org/officeDocument/2006/relationships/image" Target="../media/image793.png"/><Relationship Id="rId12" Type="http://schemas.openxmlformats.org/officeDocument/2006/relationships/image" Target="../media/image798.svg"/><Relationship Id="rId17" Type="http://schemas.openxmlformats.org/officeDocument/2006/relationships/image" Target="../media/image803.png"/><Relationship Id="rId25" Type="http://schemas.openxmlformats.org/officeDocument/2006/relationships/image" Target="../media/image811.png"/><Relationship Id="rId33" Type="http://schemas.openxmlformats.org/officeDocument/2006/relationships/image" Target="../media/image819.png"/><Relationship Id="rId2" Type="http://schemas.openxmlformats.org/officeDocument/2006/relationships/notesSlide" Target="../notesSlides/notesSlide10.xml"/><Relationship Id="rId16" Type="http://schemas.openxmlformats.org/officeDocument/2006/relationships/image" Target="../media/image802.svg"/><Relationship Id="rId20" Type="http://schemas.openxmlformats.org/officeDocument/2006/relationships/image" Target="../media/image806.svg"/><Relationship Id="rId29" Type="http://schemas.openxmlformats.org/officeDocument/2006/relationships/image" Target="../media/image815.png"/><Relationship Id="rId1" Type="http://schemas.openxmlformats.org/officeDocument/2006/relationships/slideLayout" Target="../slideLayouts/slideLayout25.xml"/><Relationship Id="rId6" Type="http://schemas.openxmlformats.org/officeDocument/2006/relationships/image" Target="../media/image792.svg"/><Relationship Id="rId11" Type="http://schemas.openxmlformats.org/officeDocument/2006/relationships/image" Target="../media/image797.png"/><Relationship Id="rId24" Type="http://schemas.openxmlformats.org/officeDocument/2006/relationships/image" Target="../media/image810.svg"/><Relationship Id="rId32" Type="http://schemas.openxmlformats.org/officeDocument/2006/relationships/image" Target="../media/image818.svg"/><Relationship Id="rId5" Type="http://schemas.openxmlformats.org/officeDocument/2006/relationships/image" Target="../media/image791.png"/><Relationship Id="rId15" Type="http://schemas.openxmlformats.org/officeDocument/2006/relationships/image" Target="../media/image801.png"/><Relationship Id="rId23" Type="http://schemas.openxmlformats.org/officeDocument/2006/relationships/image" Target="../media/image809.png"/><Relationship Id="rId28" Type="http://schemas.openxmlformats.org/officeDocument/2006/relationships/image" Target="../media/image814.svg"/><Relationship Id="rId36" Type="http://schemas.openxmlformats.org/officeDocument/2006/relationships/image" Target="../media/image822.svg"/><Relationship Id="rId10" Type="http://schemas.openxmlformats.org/officeDocument/2006/relationships/image" Target="../media/image796.svg"/><Relationship Id="rId19" Type="http://schemas.openxmlformats.org/officeDocument/2006/relationships/image" Target="../media/image805.png"/><Relationship Id="rId31" Type="http://schemas.openxmlformats.org/officeDocument/2006/relationships/image" Target="../media/image817.png"/><Relationship Id="rId4" Type="http://schemas.openxmlformats.org/officeDocument/2006/relationships/image" Target="../media/image790.svg"/><Relationship Id="rId9" Type="http://schemas.openxmlformats.org/officeDocument/2006/relationships/image" Target="../media/image795.png"/><Relationship Id="rId14" Type="http://schemas.openxmlformats.org/officeDocument/2006/relationships/image" Target="../media/image800.svg"/><Relationship Id="rId22" Type="http://schemas.openxmlformats.org/officeDocument/2006/relationships/image" Target="../media/image808.svg"/><Relationship Id="rId27" Type="http://schemas.openxmlformats.org/officeDocument/2006/relationships/image" Target="../media/image813.png"/><Relationship Id="rId30" Type="http://schemas.openxmlformats.org/officeDocument/2006/relationships/image" Target="../media/image816.svg"/><Relationship Id="rId35" Type="http://schemas.openxmlformats.org/officeDocument/2006/relationships/image" Target="../media/image821.png"/><Relationship Id="rId8" Type="http://schemas.openxmlformats.org/officeDocument/2006/relationships/image" Target="../media/image794.svg"/></Relationships>
</file>

<file path=ppt/slides/_rels/slide75.xml.rels><?xml version="1.0" encoding="UTF-8" standalone="yes"?>
<Relationships xmlns="http://schemas.openxmlformats.org/package/2006/relationships"><Relationship Id="rId3" Type="http://schemas.openxmlformats.org/officeDocument/2006/relationships/image" Target="../media/image824.svg"/><Relationship Id="rId2" Type="http://schemas.openxmlformats.org/officeDocument/2006/relationships/image" Target="../media/image823.png"/><Relationship Id="rId1" Type="http://schemas.openxmlformats.org/officeDocument/2006/relationships/slideLayout" Target="../slideLayouts/slideLayout16.xml"/><Relationship Id="rId5" Type="http://schemas.openxmlformats.org/officeDocument/2006/relationships/image" Target="../media/image826.svg"/><Relationship Id="rId4" Type="http://schemas.openxmlformats.org/officeDocument/2006/relationships/image" Target="../media/image825.png"/></Relationships>
</file>

<file path=ppt/slides/_rels/slide76.xml.rels><?xml version="1.0" encoding="UTF-8" standalone="yes"?>
<Relationships xmlns="http://schemas.openxmlformats.org/package/2006/relationships"><Relationship Id="rId8" Type="http://schemas.openxmlformats.org/officeDocument/2006/relationships/image" Target="../media/image833.png"/><Relationship Id="rId13" Type="http://schemas.openxmlformats.org/officeDocument/2006/relationships/image" Target="../media/image838.svg"/><Relationship Id="rId3" Type="http://schemas.openxmlformats.org/officeDocument/2006/relationships/image" Target="../media/image828.svg"/><Relationship Id="rId7" Type="http://schemas.openxmlformats.org/officeDocument/2006/relationships/image" Target="../media/image832.svg"/><Relationship Id="rId12" Type="http://schemas.openxmlformats.org/officeDocument/2006/relationships/image" Target="../media/image837.png"/><Relationship Id="rId17" Type="http://schemas.openxmlformats.org/officeDocument/2006/relationships/image" Target="../media/image36.svg"/><Relationship Id="rId2" Type="http://schemas.openxmlformats.org/officeDocument/2006/relationships/image" Target="../media/image827.png"/><Relationship Id="rId16"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831.png"/><Relationship Id="rId11" Type="http://schemas.openxmlformats.org/officeDocument/2006/relationships/image" Target="../media/image836.svg"/><Relationship Id="rId5" Type="http://schemas.openxmlformats.org/officeDocument/2006/relationships/image" Target="../media/image830.svg"/><Relationship Id="rId15" Type="http://schemas.openxmlformats.org/officeDocument/2006/relationships/image" Target="../media/image34.svg"/><Relationship Id="rId10" Type="http://schemas.openxmlformats.org/officeDocument/2006/relationships/image" Target="../media/image835.png"/><Relationship Id="rId4" Type="http://schemas.openxmlformats.org/officeDocument/2006/relationships/image" Target="../media/image829.png"/><Relationship Id="rId9" Type="http://schemas.openxmlformats.org/officeDocument/2006/relationships/image" Target="../media/image834.svg"/><Relationship Id="rId14" Type="http://schemas.openxmlformats.org/officeDocument/2006/relationships/image" Target="../media/image33.png"/></Relationships>
</file>

<file path=ppt/slides/_rels/slide77.xml.rels><?xml version="1.0" encoding="UTF-8" standalone="yes"?>
<Relationships xmlns="http://schemas.openxmlformats.org/package/2006/relationships"><Relationship Id="rId8" Type="http://schemas.openxmlformats.org/officeDocument/2006/relationships/image" Target="../media/image845.png"/><Relationship Id="rId13" Type="http://schemas.openxmlformats.org/officeDocument/2006/relationships/image" Target="../media/image850.svg"/><Relationship Id="rId18" Type="http://schemas.openxmlformats.org/officeDocument/2006/relationships/image" Target="../media/image855.png"/><Relationship Id="rId26" Type="http://schemas.openxmlformats.org/officeDocument/2006/relationships/image" Target="../media/image863.png"/><Relationship Id="rId3" Type="http://schemas.openxmlformats.org/officeDocument/2006/relationships/image" Target="../media/image840.svg"/><Relationship Id="rId21" Type="http://schemas.openxmlformats.org/officeDocument/2006/relationships/image" Target="../media/image858.svg"/><Relationship Id="rId7" Type="http://schemas.openxmlformats.org/officeDocument/2006/relationships/image" Target="../media/image844.svg"/><Relationship Id="rId12" Type="http://schemas.openxmlformats.org/officeDocument/2006/relationships/image" Target="../media/image849.png"/><Relationship Id="rId17" Type="http://schemas.openxmlformats.org/officeDocument/2006/relationships/image" Target="../media/image854.svg"/><Relationship Id="rId25" Type="http://schemas.openxmlformats.org/officeDocument/2006/relationships/image" Target="../media/image862.svg"/><Relationship Id="rId2" Type="http://schemas.openxmlformats.org/officeDocument/2006/relationships/image" Target="../media/image839.png"/><Relationship Id="rId16" Type="http://schemas.openxmlformats.org/officeDocument/2006/relationships/image" Target="../media/image853.png"/><Relationship Id="rId20" Type="http://schemas.openxmlformats.org/officeDocument/2006/relationships/image" Target="../media/image857.png"/><Relationship Id="rId1" Type="http://schemas.openxmlformats.org/officeDocument/2006/relationships/slideLayout" Target="../slideLayouts/slideLayout17.xml"/><Relationship Id="rId6" Type="http://schemas.openxmlformats.org/officeDocument/2006/relationships/image" Target="../media/image843.png"/><Relationship Id="rId11" Type="http://schemas.openxmlformats.org/officeDocument/2006/relationships/image" Target="../media/image848.svg"/><Relationship Id="rId24" Type="http://schemas.openxmlformats.org/officeDocument/2006/relationships/image" Target="../media/image861.png"/><Relationship Id="rId5" Type="http://schemas.openxmlformats.org/officeDocument/2006/relationships/image" Target="../media/image842.svg"/><Relationship Id="rId15" Type="http://schemas.openxmlformats.org/officeDocument/2006/relationships/image" Target="../media/image852.svg"/><Relationship Id="rId23" Type="http://schemas.openxmlformats.org/officeDocument/2006/relationships/image" Target="../media/image860.svg"/><Relationship Id="rId10" Type="http://schemas.openxmlformats.org/officeDocument/2006/relationships/image" Target="../media/image847.png"/><Relationship Id="rId19" Type="http://schemas.openxmlformats.org/officeDocument/2006/relationships/image" Target="../media/image856.svg"/><Relationship Id="rId4" Type="http://schemas.openxmlformats.org/officeDocument/2006/relationships/image" Target="../media/image841.png"/><Relationship Id="rId9" Type="http://schemas.openxmlformats.org/officeDocument/2006/relationships/image" Target="../media/image846.svg"/><Relationship Id="rId14" Type="http://schemas.openxmlformats.org/officeDocument/2006/relationships/image" Target="../media/image851.png"/><Relationship Id="rId22" Type="http://schemas.openxmlformats.org/officeDocument/2006/relationships/image" Target="../media/image859.png"/><Relationship Id="rId27" Type="http://schemas.openxmlformats.org/officeDocument/2006/relationships/image" Target="../media/image864.svg"/></Relationships>
</file>

<file path=ppt/slides/_rels/slide78.xml.rels><?xml version="1.0" encoding="UTF-8" standalone="yes"?>
<Relationships xmlns="http://schemas.openxmlformats.org/package/2006/relationships"><Relationship Id="rId8" Type="http://schemas.openxmlformats.org/officeDocument/2006/relationships/image" Target="../media/image871.png"/><Relationship Id="rId13" Type="http://schemas.openxmlformats.org/officeDocument/2006/relationships/image" Target="../media/image876.svg"/><Relationship Id="rId3" Type="http://schemas.openxmlformats.org/officeDocument/2006/relationships/image" Target="../media/image866.svg"/><Relationship Id="rId7" Type="http://schemas.openxmlformats.org/officeDocument/2006/relationships/image" Target="../media/image870.svg"/><Relationship Id="rId12" Type="http://schemas.openxmlformats.org/officeDocument/2006/relationships/image" Target="../media/image875.png"/><Relationship Id="rId17" Type="http://schemas.openxmlformats.org/officeDocument/2006/relationships/image" Target="../media/image880.svg"/><Relationship Id="rId2" Type="http://schemas.openxmlformats.org/officeDocument/2006/relationships/image" Target="../media/image865.png"/><Relationship Id="rId16" Type="http://schemas.openxmlformats.org/officeDocument/2006/relationships/image" Target="../media/image879.png"/><Relationship Id="rId1" Type="http://schemas.openxmlformats.org/officeDocument/2006/relationships/slideLayout" Target="../slideLayouts/slideLayout17.xml"/><Relationship Id="rId6" Type="http://schemas.openxmlformats.org/officeDocument/2006/relationships/image" Target="../media/image869.png"/><Relationship Id="rId11" Type="http://schemas.openxmlformats.org/officeDocument/2006/relationships/image" Target="../media/image874.svg"/><Relationship Id="rId5" Type="http://schemas.openxmlformats.org/officeDocument/2006/relationships/image" Target="../media/image868.svg"/><Relationship Id="rId15" Type="http://schemas.openxmlformats.org/officeDocument/2006/relationships/image" Target="../media/image878.svg"/><Relationship Id="rId10" Type="http://schemas.openxmlformats.org/officeDocument/2006/relationships/image" Target="../media/image873.png"/><Relationship Id="rId4" Type="http://schemas.openxmlformats.org/officeDocument/2006/relationships/image" Target="../media/image867.png"/><Relationship Id="rId9" Type="http://schemas.openxmlformats.org/officeDocument/2006/relationships/image" Target="../media/image872.svg"/><Relationship Id="rId14" Type="http://schemas.openxmlformats.org/officeDocument/2006/relationships/image" Target="../media/image877.png"/></Relationships>
</file>

<file path=ppt/slides/_rels/slide79.xml.rels><?xml version="1.0" encoding="UTF-8" standalone="yes"?>
<Relationships xmlns="http://schemas.openxmlformats.org/package/2006/relationships"><Relationship Id="rId8" Type="http://schemas.openxmlformats.org/officeDocument/2006/relationships/image" Target="../media/image887.png"/><Relationship Id="rId13" Type="http://schemas.openxmlformats.org/officeDocument/2006/relationships/image" Target="../media/image892.svg"/><Relationship Id="rId3" Type="http://schemas.openxmlformats.org/officeDocument/2006/relationships/image" Target="../media/image882.svg"/><Relationship Id="rId7" Type="http://schemas.openxmlformats.org/officeDocument/2006/relationships/image" Target="../media/image886.svg"/><Relationship Id="rId12" Type="http://schemas.openxmlformats.org/officeDocument/2006/relationships/image" Target="../media/image891.png"/><Relationship Id="rId17" Type="http://schemas.openxmlformats.org/officeDocument/2006/relationships/image" Target="../media/image896.svg"/><Relationship Id="rId2" Type="http://schemas.openxmlformats.org/officeDocument/2006/relationships/image" Target="../media/image881.png"/><Relationship Id="rId16" Type="http://schemas.openxmlformats.org/officeDocument/2006/relationships/image" Target="../media/image895.png"/><Relationship Id="rId1" Type="http://schemas.openxmlformats.org/officeDocument/2006/relationships/slideLayout" Target="../slideLayouts/slideLayout17.xml"/><Relationship Id="rId6" Type="http://schemas.openxmlformats.org/officeDocument/2006/relationships/image" Target="../media/image885.png"/><Relationship Id="rId11" Type="http://schemas.openxmlformats.org/officeDocument/2006/relationships/image" Target="../media/image890.svg"/><Relationship Id="rId5" Type="http://schemas.openxmlformats.org/officeDocument/2006/relationships/image" Target="../media/image884.svg"/><Relationship Id="rId15" Type="http://schemas.openxmlformats.org/officeDocument/2006/relationships/image" Target="../media/image894.svg"/><Relationship Id="rId10" Type="http://schemas.openxmlformats.org/officeDocument/2006/relationships/image" Target="../media/image889.png"/><Relationship Id="rId4" Type="http://schemas.openxmlformats.org/officeDocument/2006/relationships/image" Target="../media/image883.png"/><Relationship Id="rId9" Type="http://schemas.openxmlformats.org/officeDocument/2006/relationships/image" Target="../media/image888.svg"/><Relationship Id="rId14" Type="http://schemas.openxmlformats.org/officeDocument/2006/relationships/image" Target="../media/image89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80.xml.rels><?xml version="1.0" encoding="UTF-8" standalone="yes"?>
<Relationships xmlns="http://schemas.openxmlformats.org/package/2006/relationships"><Relationship Id="rId8" Type="http://schemas.openxmlformats.org/officeDocument/2006/relationships/image" Target="../media/image903.emf"/><Relationship Id="rId3" Type="http://schemas.openxmlformats.org/officeDocument/2006/relationships/image" Target="../media/image898.svg"/><Relationship Id="rId7" Type="http://schemas.openxmlformats.org/officeDocument/2006/relationships/image" Target="../media/image902.svg"/><Relationship Id="rId2" Type="http://schemas.openxmlformats.org/officeDocument/2006/relationships/image" Target="../media/image897.png"/><Relationship Id="rId1" Type="http://schemas.openxmlformats.org/officeDocument/2006/relationships/slideLayout" Target="../slideLayouts/slideLayout17.xml"/><Relationship Id="rId6" Type="http://schemas.openxmlformats.org/officeDocument/2006/relationships/image" Target="../media/image901.svg"/><Relationship Id="rId11" Type="http://schemas.openxmlformats.org/officeDocument/2006/relationships/image" Target="../media/image906.emf"/><Relationship Id="rId5" Type="http://schemas.openxmlformats.org/officeDocument/2006/relationships/image" Target="../media/image900.svg"/><Relationship Id="rId10" Type="http://schemas.openxmlformats.org/officeDocument/2006/relationships/image" Target="../media/image905.emf"/><Relationship Id="rId4" Type="http://schemas.openxmlformats.org/officeDocument/2006/relationships/image" Target="../media/image899.png"/><Relationship Id="rId9" Type="http://schemas.openxmlformats.org/officeDocument/2006/relationships/image" Target="../media/image904.emf"/></Relationships>
</file>

<file path=ppt/slides/_rels/slide81.xml.rels><?xml version="1.0" encoding="UTF-8" standalone="yes"?>
<Relationships xmlns="http://schemas.openxmlformats.org/package/2006/relationships"><Relationship Id="rId8" Type="http://schemas.openxmlformats.org/officeDocument/2006/relationships/image" Target="../media/image913.png"/><Relationship Id="rId3" Type="http://schemas.openxmlformats.org/officeDocument/2006/relationships/image" Target="../media/image908.emf"/><Relationship Id="rId7" Type="http://schemas.openxmlformats.org/officeDocument/2006/relationships/image" Target="../media/image912.svg"/><Relationship Id="rId2" Type="http://schemas.openxmlformats.org/officeDocument/2006/relationships/image" Target="../media/image907.emf"/><Relationship Id="rId1" Type="http://schemas.openxmlformats.org/officeDocument/2006/relationships/slideLayout" Target="../slideLayouts/slideLayout17.xml"/><Relationship Id="rId6" Type="http://schemas.openxmlformats.org/officeDocument/2006/relationships/image" Target="../media/image911.png"/><Relationship Id="rId5" Type="http://schemas.openxmlformats.org/officeDocument/2006/relationships/image" Target="../media/image910.emf"/><Relationship Id="rId4" Type="http://schemas.openxmlformats.org/officeDocument/2006/relationships/image" Target="../media/image909.emf"/><Relationship Id="rId9" Type="http://schemas.openxmlformats.org/officeDocument/2006/relationships/image" Target="../media/image914.svg"/></Relationships>
</file>

<file path=ppt/slides/_rels/slide82.xml.rels><?xml version="1.0" encoding="UTF-8" standalone="yes"?>
<Relationships xmlns="http://schemas.openxmlformats.org/package/2006/relationships"><Relationship Id="rId3" Type="http://schemas.openxmlformats.org/officeDocument/2006/relationships/image" Target="../media/image916.svg"/><Relationship Id="rId2" Type="http://schemas.openxmlformats.org/officeDocument/2006/relationships/image" Target="../media/image915.png"/><Relationship Id="rId1" Type="http://schemas.openxmlformats.org/officeDocument/2006/relationships/slideLayout" Target="../slideLayouts/slideLayout18.xml"/><Relationship Id="rId5" Type="http://schemas.openxmlformats.org/officeDocument/2006/relationships/image" Target="../media/image918.svg"/><Relationship Id="rId4" Type="http://schemas.openxmlformats.org/officeDocument/2006/relationships/image" Target="../media/image917.png"/></Relationships>
</file>

<file path=ppt/slides/_rels/slide83.xml.rels><?xml version="1.0" encoding="UTF-8" standalone="yes"?>
<Relationships xmlns="http://schemas.openxmlformats.org/package/2006/relationships"><Relationship Id="rId8" Type="http://schemas.openxmlformats.org/officeDocument/2006/relationships/image" Target="../media/image925.png"/><Relationship Id="rId13" Type="http://schemas.openxmlformats.org/officeDocument/2006/relationships/image" Target="../media/image930.svg"/><Relationship Id="rId18" Type="http://schemas.openxmlformats.org/officeDocument/2006/relationships/image" Target="../media/image935.png"/><Relationship Id="rId26" Type="http://schemas.openxmlformats.org/officeDocument/2006/relationships/image" Target="../media/image943.png"/><Relationship Id="rId3" Type="http://schemas.openxmlformats.org/officeDocument/2006/relationships/image" Target="../media/image920.svg"/><Relationship Id="rId21" Type="http://schemas.openxmlformats.org/officeDocument/2006/relationships/image" Target="../media/image938.svg"/><Relationship Id="rId7" Type="http://schemas.openxmlformats.org/officeDocument/2006/relationships/image" Target="../media/image924.svg"/><Relationship Id="rId12" Type="http://schemas.openxmlformats.org/officeDocument/2006/relationships/image" Target="../media/image929.png"/><Relationship Id="rId17" Type="http://schemas.openxmlformats.org/officeDocument/2006/relationships/image" Target="../media/image934.svg"/><Relationship Id="rId25" Type="http://schemas.openxmlformats.org/officeDocument/2006/relationships/image" Target="../media/image942.svg"/><Relationship Id="rId2" Type="http://schemas.openxmlformats.org/officeDocument/2006/relationships/image" Target="../media/image919.png"/><Relationship Id="rId16" Type="http://schemas.openxmlformats.org/officeDocument/2006/relationships/image" Target="../media/image933.png"/><Relationship Id="rId20" Type="http://schemas.openxmlformats.org/officeDocument/2006/relationships/image" Target="../media/image937.png"/><Relationship Id="rId29" Type="http://schemas.openxmlformats.org/officeDocument/2006/relationships/image" Target="../media/image946.svg"/><Relationship Id="rId1" Type="http://schemas.openxmlformats.org/officeDocument/2006/relationships/slideLayout" Target="../slideLayouts/slideLayout19.xml"/><Relationship Id="rId6" Type="http://schemas.openxmlformats.org/officeDocument/2006/relationships/image" Target="../media/image923.png"/><Relationship Id="rId11" Type="http://schemas.openxmlformats.org/officeDocument/2006/relationships/image" Target="../media/image928.svg"/><Relationship Id="rId24" Type="http://schemas.openxmlformats.org/officeDocument/2006/relationships/image" Target="../media/image941.png"/><Relationship Id="rId5" Type="http://schemas.openxmlformats.org/officeDocument/2006/relationships/image" Target="../media/image922.svg"/><Relationship Id="rId15" Type="http://schemas.openxmlformats.org/officeDocument/2006/relationships/image" Target="../media/image932.svg"/><Relationship Id="rId23" Type="http://schemas.openxmlformats.org/officeDocument/2006/relationships/image" Target="../media/image940.svg"/><Relationship Id="rId28" Type="http://schemas.openxmlformats.org/officeDocument/2006/relationships/image" Target="../media/image945.png"/><Relationship Id="rId10" Type="http://schemas.openxmlformats.org/officeDocument/2006/relationships/image" Target="../media/image927.png"/><Relationship Id="rId19" Type="http://schemas.openxmlformats.org/officeDocument/2006/relationships/image" Target="../media/image936.svg"/><Relationship Id="rId31" Type="http://schemas.openxmlformats.org/officeDocument/2006/relationships/image" Target="../media/image948.svg"/><Relationship Id="rId4" Type="http://schemas.openxmlformats.org/officeDocument/2006/relationships/image" Target="../media/image921.png"/><Relationship Id="rId9" Type="http://schemas.openxmlformats.org/officeDocument/2006/relationships/image" Target="../media/image926.svg"/><Relationship Id="rId14" Type="http://schemas.openxmlformats.org/officeDocument/2006/relationships/image" Target="../media/image931.png"/><Relationship Id="rId22" Type="http://schemas.openxmlformats.org/officeDocument/2006/relationships/image" Target="../media/image939.png"/><Relationship Id="rId27" Type="http://schemas.openxmlformats.org/officeDocument/2006/relationships/image" Target="../media/image944.svg"/><Relationship Id="rId30" Type="http://schemas.openxmlformats.org/officeDocument/2006/relationships/image" Target="../media/image947.png"/></Relationships>
</file>

<file path=ppt/slides/_rels/slide84.xml.rels><?xml version="1.0" encoding="UTF-8" standalone="yes"?>
<Relationships xmlns="http://schemas.openxmlformats.org/package/2006/relationships"><Relationship Id="rId8" Type="http://schemas.openxmlformats.org/officeDocument/2006/relationships/image" Target="../media/image955.png"/><Relationship Id="rId13" Type="http://schemas.openxmlformats.org/officeDocument/2006/relationships/image" Target="../media/image960.svg"/><Relationship Id="rId3" Type="http://schemas.openxmlformats.org/officeDocument/2006/relationships/image" Target="../media/image950.svg"/><Relationship Id="rId7" Type="http://schemas.openxmlformats.org/officeDocument/2006/relationships/image" Target="../media/image954.svg"/><Relationship Id="rId12" Type="http://schemas.openxmlformats.org/officeDocument/2006/relationships/image" Target="../media/image959.png"/><Relationship Id="rId17" Type="http://schemas.openxmlformats.org/officeDocument/2006/relationships/image" Target="../media/image964.svg"/><Relationship Id="rId2" Type="http://schemas.openxmlformats.org/officeDocument/2006/relationships/image" Target="../media/image949.png"/><Relationship Id="rId16" Type="http://schemas.openxmlformats.org/officeDocument/2006/relationships/image" Target="../media/image963.png"/><Relationship Id="rId1" Type="http://schemas.openxmlformats.org/officeDocument/2006/relationships/slideLayout" Target="../slideLayouts/slideLayout19.xml"/><Relationship Id="rId6" Type="http://schemas.openxmlformats.org/officeDocument/2006/relationships/image" Target="../media/image953.png"/><Relationship Id="rId11" Type="http://schemas.openxmlformats.org/officeDocument/2006/relationships/image" Target="../media/image958.svg"/><Relationship Id="rId5" Type="http://schemas.openxmlformats.org/officeDocument/2006/relationships/image" Target="../media/image952.svg"/><Relationship Id="rId15" Type="http://schemas.openxmlformats.org/officeDocument/2006/relationships/image" Target="../media/image962.svg"/><Relationship Id="rId10" Type="http://schemas.openxmlformats.org/officeDocument/2006/relationships/image" Target="../media/image957.png"/><Relationship Id="rId4" Type="http://schemas.openxmlformats.org/officeDocument/2006/relationships/image" Target="../media/image951.png"/><Relationship Id="rId9" Type="http://schemas.openxmlformats.org/officeDocument/2006/relationships/image" Target="../media/image956.svg"/><Relationship Id="rId14" Type="http://schemas.openxmlformats.org/officeDocument/2006/relationships/image" Target="../media/image961.png"/></Relationships>
</file>

<file path=ppt/slides/_rels/slide85.xml.rels><?xml version="1.0" encoding="UTF-8" standalone="yes"?>
<Relationships xmlns="http://schemas.openxmlformats.org/package/2006/relationships"><Relationship Id="rId8" Type="http://schemas.openxmlformats.org/officeDocument/2006/relationships/image" Target="../media/image971.png"/><Relationship Id="rId13" Type="http://schemas.openxmlformats.org/officeDocument/2006/relationships/image" Target="../media/image976.svg"/><Relationship Id="rId18" Type="http://schemas.openxmlformats.org/officeDocument/2006/relationships/image" Target="../media/image981.png"/><Relationship Id="rId26" Type="http://schemas.openxmlformats.org/officeDocument/2006/relationships/image" Target="../media/image989.png"/><Relationship Id="rId3" Type="http://schemas.openxmlformats.org/officeDocument/2006/relationships/image" Target="../media/image966.svg"/><Relationship Id="rId21" Type="http://schemas.openxmlformats.org/officeDocument/2006/relationships/image" Target="../media/image984.svg"/><Relationship Id="rId7" Type="http://schemas.openxmlformats.org/officeDocument/2006/relationships/image" Target="../media/image970.svg"/><Relationship Id="rId12" Type="http://schemas.openxmlformats.org/officeDocument/2006/relationships/image" Target="../media/image975.png"/><Relationship Id="rId17" Type="http://schemas.openxmlformats.org/officeDocument/2006/relationships/image" Target="../media/image980.svg"/><Relationship Id="rId25" Type="http://schemas.openxmlformats.org/officeDocument/2006/relationships/image" Target="../media/image988.svg"/><Relationship Id="rId2" Type="http://schemas.openxmlformats.org/officeDocument/2006/relationships/image" Target="../media/image965.png"/><Relationship Id="rId16" Type="http://schemas.openxmlformats.org/officeDocument/2006/relationships/image" Target="../media/image979.png"/><Relationship Id="rId20" Type="http://schemas.openxmlformats.org/officeDocument/2006/relationships/image" Target="../media/image983.png"/><Relationship Id="rId29" Type="http://schemas.openxmlformats.org/officeDocument/2006/relationships/image" Target="../media/image992.svg"/><Relationship Id="rId1" Type="http://schemas.openxmlformats.org/officeDocument/2006/relationships/slideLayout" Target="../slideLayouts/slideLayout19.xml"/><Relationship Id="rId6" Type="http://schemas.openxmlformats.org/officeDocument/2006/relationships/image" Target="../media/image969.png"/><Relationship Id="rId11" Type="http://schemas.openxmlformats.org/officeDocument/2006/relationships/image" Target="../media/image974.svg"/><Relationship Id="rId24" Type="http://schemas.openxmlformats.org/officeDocument/2006/relationships/image" Target="../media/image987.png"/><Relationship Id="rId5" Type="http://schemas.openxmlformats.org/officeDocument/2006/relationships/image" Target="../media/image968.svg"/><Relationship Id="rId15" Type="http://schemas.openxmlformats.org/officeDocument/2006/relationships/image" Target="../media/image978.svg"/><Relationship Id="rId23" Type="http://schemas.openxmlformats.org/officeDocument/2006/relationships/image" Target="../media/image986.svg"/><Relationship Id="rId28" Type="http://schemas.openxmlformats.org/officeDocument/2006/relationships/image" Target="../media/image991.png"/><Relationship Id="rId10" Type="http://schemas.openxmlformats.org/officeDocument/2006/relationships/image" Target="../media/image973.png"/><Relationship Id="rId19" Type="http://schemas.openxmlformats.org/officeDocument/2006/relationships/image" Target="../media/image982.svg"/><Relationship Id="rId4" Type="http://schemas.openxmlformats.org/officeDocument/2006/relationships/image" Target="../media/image967.png"/><Relationship Id="rId9" Type="http://schemas.openxmlformats.org/officeDocument/2006/relationships/image" Target="../media/image972.svg"/><Relationship Id="rId14" Type="http://schemas.openxmlformats.org/officeDocument/2006/relationships/image" Target="../media/image977.png"/><Relationship Id="rId22" Type="http://schemas.openxmlformats.org/officeDocument/2006/relationships/image" Target="../media/image985.png"/><Relationship Id="rId27" Type="http://schemas.openxmlformats.org/officeDocument/2006/relationships/image" Target="../media/image990.svg"/></Relationships>
</file>

<file path=ppt/slides/_rels/slide86.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svg"/><Relationship Id="rId18" Type="http://schemas.openxmlformats.org/officeDocument/2006/relationships/image" Target="../media/image1009.png"/><Relationship Id="rId26" Type="http://schemas.openxmlformats.org/officeDocument/2006/relationships/image" Target="../media/image1017.png"/><Relationship Id="rId3" Type="http://schemas.openxmlformats.org/officeDocument/2006/relationships/image" Target="../media/image994.svg"/><Relationship Id="rId21" Type="http://schemas.openxmlformats.org/officeDocument/2006/relationships/image" Target="../media/image1012.svg"/><Relationship Id="rId7" Type="http://schemas.openxmlformats.org/officeDocument/2006/relationships/image" Target="../media/image998.svg"/><Relationship Id="rId12" Type="http://schemas.openxmlformats.org/officeDocument/2006/relationships/image" Target="../media/image1003.png"/><Relationship Id="rId17" Type="http://schemas.openxmlformats.org/officeDocument/2006/relationships/image" Target="../media/image1008.svg"/><Relationship Id="rId25" Type="http://schemas.openxmlformats.org/officeDocument/2006/relationships/image" Target="../media/image1016.svg"/><Relationship Id="rId2" Type="http://schemas.openxmlformats.org/officeDocument/2006/relationships/image" Target="../media/image993.png"/><Relationship Id="rId16" Type="http://schemas.openxmlformats.org/officeDocument/2006/relationships/image" Target="../media/image1007.png"/><Relationship Id="rId20" Type="http://schemas.openxmlformats.org/officeDocument/2006/relationships/image" Target="../media/image1011.png"/><Relationship Id="rId1" Type="http://schemas.openxmlformats.org/officeDocument/2006/relationships/slideLayout" Target="../slideLayouts/slideLayout19.xml"/><Relationship Id="rId6" Type="http://schemas.openxmlformats.org/officeDocument/2006/relationships/image" Target="../media/image997.png"/><Relationship Id="rId11" Type="http://schemas.openxmlformats.org/officeDocument/2006/relationships/image" Target="../media/image1002.svg"/><Relationship Id="rId24" Type="http://schemas.openxmlformats.org/officeDocument/2006/relationships/image" Target="../media/image1015.png"/><Relationship Id="rId5" Type="http://schemas.openxmlformats.org/officeDocument/2006/relationships/image" Target="../media/image996.svg"/><Relationship Id="rId15" Type="http://schemas.openxmlformats.org/officeDocument/2006/relationships/image" Target="../media/image1006.svg"/><Relationship Id="rId23" Type="http://schemas.openxmlformats.org/officeDocument/2006/relationships/image" Target="../media/image1014.svg"/><Relationship Id="rId10" Type="http://schemas.openxmlformats.org/officeDocument/2006/relationships/image" Target="../media/image1001.png"/><Relationship Id="rId19" Type="http://schemas.openxmlformats.org/officeDocument/2006/relationships/image" Target="../media/image1010.svg"/><Relationship Id="rId4" Type="http://schemas.openxmlformats.org/officeDocument/2006/relationships/image" Target="../media/image995.png"/><Relationship Id="rId9" Type="http://schemas.openxmlformats.org/officeDocument/2006/relationships/image" Target="../media/image1000.svg"/><Relationship Id="rId14" Type="http://schemas.openxmlformats.org/officeDocument/2006/relationships/image" Target="../media/image1005.png"/><Relationship Id="rId22" Type="http://schemas.openxmlformats.org/officeDocument/2006/relationships/image" Target="../media/image1013.png"/><Relationship Id="rId27" Type="http://schemas.openxmlformats.org/officeDocument/2006/relationships/image" Target="../media/image1018.svg"/></Relationships>
</file>

<file path=ppt/slides/_rels/slide87.xml.rels><?xml version="1.0" encoding="UTF-8" standalone="yes"?>
<Relationships xmlns="http://schemas.openxmlformats.org/package/2006/relationships"><Relationship Id="rId8" Type="http://schemas.openxmlformats.org/officeDocument/2006/relationships/image" Target="../media/image1025.png"/><Relationship Id="rId13" Type="http://schemas.openxmlformats.org/officeDocument/2006/relationships/image" Target="../media/image1030.svg"/><Relationship Id="rId18" Type="http://schemas.openxmlformats.org/officeDocument/2006/relationships/image" Target="../media/image1035.png"/><Relationship Id="rId3" Type="http://schemas.openxmlformats.org/officeDocument/2006/relationships/image" Target="../media/image1020.svg"/><Relationship Id="rId21" Type="http://schemas.openxmlformats.org/officeDocument/2006/relationships/image" Target="../media/image1038.svg"/><Relationship Id="rId7" Type="http://schemas.openxmlformats.org/officeDocument/2006/relationships/image" Target="../media/image1024.svg"/><Relationship Id="rId12" Type="http://schemas.openxmlformats.org/officeDocument/2006/relationships/image" Target="../media/image1029.png"/><Relationship Id="rId17" Type="http://schemas.openxmlformats.org/officeDocument/2006/relationships/image" Target="../media/image1034.svg"/><Relationship Id="rId2" Type="http://schemas.openxmlformats.org/officeDocument/2006/relationships/image" Target="../media/image1019.png"/><Relationship Id="rId16" Type="http://schemas.openxmlformats.org/officeDocument/2006/relationships/image" Target="../media/image1033.png"/><Relationship Id="rId20" Type="http://schemas.openxmlformats.org/officeDocument/2006/relationships/image" Target="../media/image1037.png"/><Relationship Id="rId1" Type="http://schemas.openxmlformats.org/officeDocument/2006/relationships/slideLayout" Target="../slideLayouts/slideLayout19.xml"/><Relationship Id="rId6" Type="http://schemas.openxmlformats.org/officeDocument/2006/relationships/image" Target="../media/image1023.png"/><Relationship Id="rId11" Type="http://schemas.openxmlformats.org/officeDocument/2006/relationships/image" Target="../media/image1028.svg"/><Relationship Id="rId5" Type="http://schemas.openxmlformats.org/officeDocument/2006/relationships/image" Target="../media/image1022.svg"/><Relationship Id="rId15" Type="http://schemas.openxmlformats.org/officeDocument/2006/relationships/image" Target="../media/image1032.svg"/><Relationship Id="rId23" Type="http://schemas.openxmlformats.org/officeDocument/2006/relationships/image" Target="../media/image1040.svg"/><Relationship Id="rId10" Type="http://schemas.openxmlformats.org/officeDocument/2006/relationships/image" Target="../media/image1027.png"/><Relationship Id="rId19" Type="http://schemas.openxmlformats.org/officeDocument/2006/relationships/image" Target="../media/image1036.svg"/><Relationship Id="rId4" Type="http://schemas.openxmlformats.org/officeDocument/2006/relationships/image" Target="../media/image1021.png"/><Relationship Id="rId9" Type="http://schemas.openxmlformats.org/officeDocument/2006/relationships/image" Target="../media/image1026.svg"/><Relationship Id="rId14" Type="http://schemas.openxmlformats.org/officeDocument/2006/relationships/image" Target="../media/image1031.png"/><Relationship Id="rId22" Type="http://schemas.openxmlformats.org/officeDocument/2006/relationships/image" Target="../media/image1039.png"/></Relationships>
</file>

<file path=ppt/slides/_rels/slide88.xml.rels><?xml version="1.0" encoding="UTF-8" standalone="yes"?>
<Relationships xmlns="http://schemas.openxmlformats.org/package/2006/relationships"><Relationship Id="rId8" Type="http://schemas.openxmlformats.org/officeDocument/2006/relationships/image" Target="../media/image1047.png"/><Relationship Id="rId13" Type="http://schemas.openxmlformats.org/officeDocument/2006/relationships/image" Target="../media/image1052.svg"/><Relationship Id="rId3" Type="http://schemas.openxmlformats.org/officeDocument/2006/relationships/image" Target="../media/image1042.svg"/><Relationship Id="rId7" Type="http://schemas.openxmlformats.org/officeDocument/2006/relationships/image" Target="../media/image1046.svg"/><Relationship Id="rId12" Type="http://schemas.openxmlformats.org/officeDocument/2006/relationships/image" Target="../media/image1051.png"/><Relationship Id="rId2" Type="http://schemas.openxmlformats.org/officeDocument/2006/relationships/image" Target="../media/image1041.png"/><Relationship Id="rId1" Type="http://schemas.openxmlformats.org/officeDocument/2006/relationships/slideLayout" Target="../slideLayouts/slideLayout19.xml"/><Relationship Id="rId6" Type="http://schemas.openxmlformats.org/officeDocument/2006/relationships/image" Target="../media/image1045.png"/><Relationship Id="rId11" Type="http://schemas.openxmlformats.org/officeDocument/2006/relationships/image" Target="../media/image1050.svg"/><Relationship Id="rId5" Type="http://schemas.openxmlformats.org/officeDocument/2006/relationships/image" Target="../media/image1044.svg"/><Relationship Id="rId10" Type="http://schemas.openxmlformats.org/officeDocument/2006/relationships/image" Target="../media/image1049.png"/><Relationship Id="rId4" Type="http://schemas.openxmlformats.org/officeDocument/2006/relationships/image" Target="../media/image1043.png"/><Relationship Id="rId9" Type="http://schemas.openxmlformats.org/officeDocument/2006/relationships/image" Target="../media/image1048.svg"/></Relationships>
</file>

<file path=ppt/slides/_rels/slide89.xml.rels><?xml version="1.0" encoding="UTF-8" standalone="yes"?>
<Relationships xmlns="http://schemas.openxmlformats.org/package/2006/relationships"><Relationship Id="rId3" Type="http://schemas.openxmlformats.org/officeDocument/2006/relationships/image" Target="../media/image1054.svg"/><Relationship Id="rId2" Type="http://schemas.openxmlformats.org/officeDocument/2006/relationships/image" Target="../media/image1053.png"/><Relationship Id="rId1" Type="http://schemas.openxmlformats.org/officeDocument/2006/relationships/slideLayout" Target="../slideLayouts/slideLayout11.xml"/><Relationship Id="rId5" Type="http://schemas.openxmlformats.org/officeDocument/2006/relationships/image" Target="../media/image1056.svg"/><Relationship Id="rId4" Type="http://schemas.openxmlformats.org/officeDocument/2006/relationships/image" Target="../media/image105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90.xml.rels><?xml version="1.0" encoding="UTF-8" standalone="yes"?>
<Relationships xmlns="http://schemas.openxmlformats.org/package/2006/relationships"><Relationship Id="rId8" Type="http://schemas.openxmlformats.org/officeDocument/2006/relationships/image" Target="../media/image1063.png"/><Relationship Id="rId13" Type="http://schemas.openxmlformats.org/officeDocument/2006/relationships/image" Target="../media/image1068.svg"/><Relationship Id="rId3" Type="http://schemas.openxmlformats.org/officeDocument/2006/relationships/image" Target="../media/image1058.svg"/><Relationship Id="rId7" Type="http://schemas.openxmlformats.org/officeDocument/2006/relationships/image" Target="../media/image1062.svg"/><Relationship Id="rId12" Type="http://schemas.openxmlformats.org/officeDocument/2006/relationships/image" Target="../media/image1067.png"/><Relationship Id="rId17" Type="http://schemas.openxmlformats.org/officeDocument/2006/relationships/image" Target="../media/image1072.svg"/><Relationship Id="rId2" Type="http://schemas.openxmlformats.org/officeDocument/2006/relationships/image" Target="../media/image1057.png"/><Relationship Id="rId16" Type="http://schemas.openxmlformats.org/officeDocument/2006/relationships/image" Target="../media/image1071.png"/><Relationship Id="rId1" Type="http://schemas.openxmlformats.org/officeDocument/2006/relationships/slideLayout" Target="../slideLayouts/slideLayout12.xml"/><Relationship Id="rId6" Type="http://schemas.openxmlformats.org/officeDocument/2006/relationships/image" Target="../media/image1061.png"/><Relationship Id="rId11" Type="http://schemas.openxmlformats.org/officeDocument/2006/relationships/image" Target="../media/image1066.svg"/><Relationship Id="rId5" Type="http://schemas.openxmlformats.org/officeDocument/2006/relationships/image" Target="../media/image1060.svg"/><Relationship Id="rId15" Type="http://schemas.openxmlformats.org/officeDocument/2006/relationships/image" Target="../media/image1070.svg"/><Relationship Id="rId10" Type="http://schemas.openxmlformats.org/officeDocument/2006/relationships/image" Target="../media/image1065.png"/><Relationship Id="rId4" Type="http://schemas.openxmlformats.org/officeDocument/2006/relationships/image" Target="../media/image1059.png"/><Relationship Id="rId9" Type="http://schemas.openxmlformats.org/officeDocument/2006/relationships/image" Target="../media/image1064.svg"/><Relationship Id="rId14" Type="http://schemas.openxmlformats.org/officeDocument/2006/relationships/image" Target="../media/image1069.png"/></Relationships>
</file>

<file path=ppt/slides/_rels/slide91.xml.rels><?xml version="1.0" encoding="UTF-8" standalone="yes"?>
<Relationships xmlns="http://schemas.openxmlformats.org/package/2006/relationships"><Relationship Id="rId8" Type="http://schemas.openxmlformats.org/officeDocument/2006/relationships/image" Target="../media/image1079.png"/><Relationship Id="rId13" Type="http://schemas.openxmlformats.org/officeDocument/2006/relationships/image" Target="../media/image1084.svg"/><Relationship Id="rId3" Type="http://schemas.openxmlformats.org/officeDocument/2006/relationships/image" Target="../media/image1074.svg"/><Relationship Id="rId7" Type="http://schemas.openxmlformats.org/officeDocument/2006/relationships/image" Target="../media/image1078.svg"/><Relationship Id="rId12" Type="http://schemas.openxmlformats.org/officeDocument/2006/relationships/image" Target="../media/image1083.png"/><Relationship Id="rId17" Type="http://schemas.openxmlformats.org/officeDocument/2006/relationships/image" Target="../media/image1088.svg"/><Relationship Id="rId2" Type="http://schemas.openxmlformats.org/officeDocument/2006/relationships/image" Target="../media/image1073.png"/><Relationship Id="rId16" Type="http://schemas.openxmlformats.org/officeDocument/2006/relationships/image" Target="../media/image1087.png"/><Relationship Id="rId1" Type="http://schemas.openxmlformats.org/officeDocument/2006/relationships/slideLayout" Target="../slideLayouts/slideLayout12.xml"/><Relationship Id="rId6" Type="http://schemas.openxmlformats.org/officeDocument/2006/relationships/image" Target="../media/image1077.png"/><Relationship Id="rId11" Type="http://schemas.openxmlformats.org/officeDocument/2006/relationships/image" Target="../media/image1082.svg"/><Relationship Id="rId5" Type="http://schemas.openxmlformats.org/officeDocument/2006/relationships/image" Target="../media/image1076.svg"/><Relationship Id="rId15" Type="http://schemas.openxmlformats.org/officeDocument/2006/relationships/image" Target="../media/image1086.svg"/><Relationship Id="rId10" Type="http://schemas.openxmlformats.org/officeDocument/2006/relationships/image" Target="../media/image1081.png"/><Relationship Id="rId4" Type="http://schemas.openxmlformats.org/officeDocument/2006/relationships/image" Target="../media/image1075.png"/><Relationship Id="rId9" Type="http://schemas.openxmlformats.org/officeDocument/2006/relationships/image" Target="../media/image1080.svg"/><Relationship Id="rId14" Type="http://schemas.openxmlformats.org/officeDocument/2006/relationships/image" Target="../media/image1085.png"/></Relationships>
</file>

<file path=ppt/slides/_rels/slide92.xml.rels><?xml version="1.0" encoding="UTF-8" standalone="yes"?>
<Relationships xmlns="http://schemas.openxmlformats.org/package/2006/relationships"><Relationship Id="rId3" Type="http://schemas.openxmlformats.org/officeDocument/2006/relationships/image" Target="../media/image1090.svg"/><Relationship Id="rId2" Type="http://schemas.openxmlformats.org/officeDocument/2006/relationships/image" Target="../media/image1089.png"/><Relationship Id="rId1" Type="http://schemas.openxmlformats.org/officeDocument/2006/relationships/slideLayout" Target="../slideLayouts/slideLayout12.xml"/><Relationship Id="rId5" Type="http://schemas.openxmlformats.org/officeDocument/2006/relationships/image" Target="../media/image1092.svg"/><Relationship Id="rId4" Type="http://schemas.openxmlformats.org/officeDocument/2006/relationships/image" Target="../media/image1091.png"/></Relationships>
</file>

<file path=ppt/slides/_rels/slide93.xml.rels><?xml version="1.0" encoding="UTF-8" standalone="yes"?>
<Relationships xmlns="http://schemas.openxmlformats.org/package/2006/relationships"><Relationship Id="rId3" Type="http://schemas.openxmlformats.org/officeDocument/2006/relationships/image" Target="../media/image1094.svg"/><Relationship Id="rId2" Type="http://schemas.openxmlformats.org/officeDocument/2006/relationships/image" Target="../media/image1093.png"/><Relationship Id="rId1" Type="http://schemas.openxmlformats.org/officeDocument/2006/relationships/slideLayout" Target="../slideLayouts/slideLayout16.xml"/><Relationship Id="rId5" Type="http://schemas.openxmlformats.org/officeDocument/2006/relationships/image" Target="../media/image1096.svg"/><Relationship Id="rId4" Type="http://schemas.openxmlformats.org/officeDocument/2006/relationships/image" Target="../media/image1095.png"/></Relationships>
</file>

<file path=ppt/slides/_rels/slide94.xml.rels><?xml version="1.0" encoding="UTF-8" standalone="yes"?>
<Relationships xmlns="http://schemas.openxmlformats.org/package/2006/relationships"><Relationship Id="rId8" Type="http://schemas.openxmlformats.org/officeDocument/2006/relationships/image" Target="../media/image1103.png"/><Relationship Id="rId13" Type="http://schemas.openxmlformats.org/officeDocument/2006/relationships/image" Target="../media/image1108.svg"/><Relationship Id="rId18" Type="http://schemas.openxmlformats.org/officeDocument/2006/relationships/image" Target="../media/image1113.png"/><Relationship Id="rId3" Type="http://schemas.openxmlformats.org/officeDocument/2006/relationships/image" Target="../media/image1098.svg"/><Relationship Id="rId7" Type="http://schemas.openxmlformats.org/officeDocument/2006/relationships/image" Target="../media/image1102.svg"/><Relationship Id="rId12" Type="http://schemas.openxmlformats.org/officeDocument/2006/relationships/image" Target="../media/image1107.png"/><Relationship Id="rId17" Type="http://schemas.openxmlformats.org/officeDocument/2006/relationships/image" Target="../media/image1112.svg"/><Relationship Id="rId2" Type="http://schemas.openxmlformats.org/officeDocument/2006/relationships/image" Target="../media/image1097.png"/><Relationship Id="rId16" Type="http://schemas.openxmlformats.org/officeDocument/2006/relationships/image" Target="../media/image1111.png"/><Relationship Id="rId1" Type="http://schemas.openxmlformats.org/officeDocument/2006/relationships/slideLayout" Target="../slideLayouts/slideLayout17.xml"/><Relationship Id="rId6" Type="http://schemas.openxmlformats.org/officeDocument/2006/relationships/image" Target="../media/image1101.png"/><Relationship Id="rId11" Type="http://schemas.openxmlformats.org/officeDocument/2006/relationships/image" Target="../media/image1106.svg"/><Relationship Id="rId5" Type="http://schemas.openxmlformats.org/officeDocument/2006/relationships/image" Target="../media/image1100.svg"/><Relationship Id="rId15" Type="http://schemas.openxmlformats.org/officeDocument/2006/relationships/image" Target="../media/image1110.svg"/><Relationship Id="rId10" Type="http://schemas.openxmlformats.org/officeDocument/2006/relationships/image" Target="../media/image1105.png"/><Relationship Id="rId19" Type="http://schemas.openxmlformats.org/officeDocument/2006/relationships/image" Target="../media/image1114.svg"/><Relationship Id="rId4" Type="http://schemas.openxmlformats.org/officeDocument/2006/relationships/image" Target="../media/image1099.png"/><Relationship Id="rId9" Type="http://schemas.openxmlformats.org/officeDocument/2006/relationships/image" Target="../media/image1104.svg"/><Relationship Id="rId14" Type="http://schemas.openxmlformats.org/officeDocument/2006/relationships/image" Target="../media/image1109.png"/></Relationships>
</file>

<file path=ppt/slides/_rels/slide95.xml.rels><?xml version="1.0" encoding="UTF-8" standalone="yes"?>
<Relationships xmlns="http://schemas.openxmlformats.org/package/2006/relationships"><Relationship Id="rId8" Type="http://schemas.openxmlformats.org/officeDocument/2006/relationships/image" Target="../media/image1121.png"/><Relationship Id="rId13" Type="http://schemas.openxmlformats.org/officeDocument/2006/relationships/image" Target="../media/image1126.svg"/><Relationship Id="rId3" Type="http://schemas.openxmlformats.org/officeDocument/2006/relationships/image" Target="../media/image1116.svg"/><Relationship Id="rId7" Type="http://schemas.openxmlformats.org/officeDocument/2006/relationships/image" Target="../media/image1120.png"/><Relationship Id="rId12" Type="http://schemas.openxmlformats.org/officeDocument/2006/relationships/image" Target="../media/image1125.png"/><Relationship Id="rId17" Type="http://schemas.openxmlformats.org/officeDocument/2006/relationships/image" Target="../media/image1130.svg"/><Relationship Id="rId2" Type="http://schemas.openxmlformats.org/officeDocument/2006/relationships/image" Target="../media/image1115.png"/><Relationship Id="rId16" Type="http://schemas.openxmlformats.org/officeDocument/2006/relationships/image" Target="../media/image1129.png"/><Relationship Id="rId1" Type="http://schemas.openxmlformats.org/officeDocument/2006/relationships/slideLayout" Target="../slideLayouts/slideLayout17.xml"/><Relationship Id="rId6" Type="http://schemas.openxmlformats.org/officeDocument/2006/relationships/image" Target="../media/image1119.png"/><Relationship Id="rId11" Type="http://schemas.openxmlformats.org/officeDocument/2006/relationships/image" Target="../media/image1124.svg"/><Relationship Id="rId5" Type="http://schemas.openxmlformats.org/officeDocument/2006/relationships/image" Target="../media/image1118.svg"/><Relationship Id="rId15" Type="http://schemas.openxmlformats.org/officeDocument/2006/relationships/image" Target="../media/image1128.svg"/><Relationship Id="rId10" Type="http://schemas.openxmlformats.org/officeDocument/2006/relationships/image" Target="../media/image1123.png"/><Relationship Id="rId4" Type="http://schemas.openxmlformats.org/officeDocument/2006/relationships/image" Target="../media/image1117.png"/><Relationship Id="rId9" Type="http://schemas.openxmlformats.org/officeDocument/2006/relationships/image" Target="../media/image1122.svg"/><Relationship Id="rId14" Type="http://schemas.openxmlformats.org/officeDocument/2006/relationships/image" Target="../media/image1127.png"/></Relationships>
</file>

<file path=ppt/slides/_rels/slide96.xml.rels><?xml version="1.0" encoding="UTF-8" standalone="yes"?>
<Relationships xmlns="http://schemas.openxmlformats.org/package/2006/relationships"><Relationship Id="rId3" Type="http://schemas.openxmlformats.org/officeDocument/2006/relationships/image" Target="../media/image1132.svg"/><Relationship Id="rId2" Type="http://schemas.openxmlformats.org/officeDocument/2006/relationships/image" Target="../media/image1131.png"/><Relationship Id="rId1" Type="http://schemas.openxmlformats.org/officeDocument/2006/relationships/slideLayout" Target="../slideLayouts/slideLayout14.xml"/><Relationship Id="rId5" Type="http://schemas.openxmlformats.org/officeDocument/2006/relationships/image" Target="../media/image1134.svg"/><Relationship Id="rId4" Type="http://schemas.openxmlformats.org/officeDocument/2006/relationships/image" Target="../media/image1133.png"/></Relationships>
</file>

<file path=ppt/slides/_rels/slide97.xml.rels><?xml version="1.0" encoding="UTF-8" standalone="yes"?>
<Relationships xmlns="http://schemas.openxmlformats.org/package/2006/relationships"><Relationship Id="rId8" Type="http://schemas.openxmlformats.org/officeDocument/2006/relationships/image" Target="../media/image1141.png"/><Relationship Id="rId13" Type="http://schemas.openxmlformats.org/officeDocument/2006/relationships/image" Target="../media/image1146.svg"/><Relationship Id="rId18" Type="http://schemas.openxmlformats.org/officeDocument/2006/relationships/image" Target="../media/image1151.png"/><Relationship Id="rId3" Type="http://schemas.openxmlformats.org/officeDocument/2006/relationships/image" Target="../media/image1136.svg"/><Relationship Id="rId7" Type="http://schemas.openxmlformats.org/officeDocument/2006/relationships/image" Target="../media/image1140.svg"/><Relationship Id="rId12" Type="http://schemas.openxmlformats.org/officeDocument/2006/relationships/image" Target="../media/image1145.png"/><Relationship Id="rId17" Type="http://schemas.openxmlformats.org/officeDocument/2006/relationships/image" Target="../media/image1150.svg"/><Relationship Id="rId2" Type="http://schemas.openxmlformats.org/officeDocument/2006/relationships/image" Target="../media/image1135.png"/><Relationship Id="rId16" Type="http://schemas.openxmlformats.org/officeDocument/2006/relationships/image" Target="../media/image1149.png"/><Relationship Id="rId1" Type="http://schemas.openxmlformats.org/officeDocument/2006/relationships/slideLayout" Target="../slideLayouts/slideLayout15.xml"/><Relationship Id="rId6" Type="http://schemas.openxmlformats.org/officeDocument/2006/relationships/image" Target="../media/image1139.png"/><Relationship Id="rId11" Type="http://schemas.openxmlformats.org/officeDocument/2006/relationships/image" Target="../media/image1144.svg"/><Relationship Id="rId5" Type="http://schemas.openxmlformats.org/officeDocument/2006/relationships/image" Target="../media/image1138.svg"/><Relationship Id="rId15" Type="http://schemas.openxmlformats.org/officeDocument/2006/relationships/image" Target="../media/image1148.svg"/><Relationship Id="rId10" Type="http://schemas.openxmlformats.org/officeDocument/2006/relationships/image" Target="../media/image1143.png"/><Relationship Id="rId19" Type="http://schemas.openxmlformats.org/officeDocument/2006/relationships/image" Target="../media/image1152.svg"/><Relationship Id="rId4" Type="http://schemas.openxmlformats.org/officeDocument/2006/relationships/image" Target="../media/image1137.png"/><Relationship Id="rId9" Type="http://schemas.openxmlformats.org/officeDocument/2006/relationships/image" Target="../media/image1142.svg"/><Relationship Id="rId14" Type="http://schemas.openxmlformats.org/officeDocument/2006/relationships/image" Target="../media/image1147.png"/></Relationships>
</file>

<file path=ppt/slides/_rels/slide98.xml.rels><?xml version="1.0" encoding="UTF-8" standalone="yes"?>
<Relationships xmlns="http://schemas.openxmlformats.org/package/2006/relationships"><Relationship Id="rId3" Type="http://schemas.openxmlformats.org/officeDocument/2006/relationships/image" Target="../media/image1154.svg"/><Relationship Id="rId2" Type="http://schemas.openxmlformats.org/officeDocument/2006/relationships/image" Target="../media/image1153.png"/><Relationship Id="rId1" Type="http://schemas.openxmlformats.org/officeDocument/2006/relationships/slideLayout" Target="../slideLayouts/slideLayout15.xml"/><Relationship Id="rId5" Type="http://schemas.openxmlformats.org/officeDocument/2006/relationships/image" Target="../media/image1156.svg"/><Relationship Id="rId4" Type="http://schemas.openxmlformats.org/officeDocument/2006/relationships/image" Target="../media/image1155.png"/></Relationships>
</file>

<file path=ppt/slides/_rels/slide99.xml.rels><?xml version="1.0" encoding="UTF-8" standalone="yes"?>
<Relationships xmlns="http://schemas.openxmlformats.org/package/2006/relationships"><Relationship Id="rId3" Type="http://schemas.openxmlformats.org/officeDocument/2006/relationships/image" Target="../media/image1158.svg"/><Relationship Id="rId2" Type="http://schemas.openxmlformats.org/officeDocument/2006/relationships/image" Target="../media/image1157.png"/><Relationship Id="rId1" Type="http://schemas.openxmlformats.org/officeDocument/2006/relationships/slideLayout" Target="../slideLayouts/slideLayout26.xml"/><Relationship Id="rId5" Type="http://schemas.openxmlformats.org/officeDocument/2006/relationships/image" Target="../media/image1160.svg"/><Relationship Id="rId4" Type="http://schemas.openxmlformats.org/officeDocument/2006/relationships/image" Target="../media/image115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LIGHT BACKGROUNDS</a:t>
            </a:r>
          </a:p>
          <a:p>
            <a:r>
              <a:rPr lang="en-US" dirty="0"/>
              <a:t>Release 7.0-2020.04.30</a:t>
            </a:r>
            <a:endParaRPr lang="en-US" b="1"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t>AWS </a:t>
            </a:r>
            <a:r>
              <a:rPr lang="en-US" sz="1400" dirty="0" err="1"/>
              <a:t>PrivateLink</a:t>
            </a:r>
            <a:endParaRPr lang="en-US" sz="1400" dirty="0"/>
          </a:p>
        </p:txBody>
      </p:sp>
      <p:pic>
        <p:nvPicPr>
          <p:cNvPr id="12" name="Graphic 11">
            <a:extLst>
              <a:ext uri="{FF2B5EF4-FFF2-40B4-BE49-F238E27FC236}">
                <a16:creationId xmlns:a16="http://schemas.microsoft.com/office/drawing/2014/main" id="{1CA5BFE7-91C1-E242-983C-E0C915BE2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91932"/>
            <a:ext cx="711200" cy="711200"/>
          </a:xfrm>
          <a:prstGeom prst="rect">
            <a:avLst/>
          </a:prstGeom>
        </p:spPr>
      </p:pic>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8703"/>
            <a:ext cx="711200" cy="711200"/>
          </a:xfrm>
          <a:prstGeom prst="rect">
            <a:avLst/>
          </a:prstGeom>
        </p:spPr>
      </p:pic>
      <p:pic>
        <p:nvPicPr>
          <p:cNvPr id="22" name="Graphic 21">
            <a:extLst>
              <a:ext uri="{FF2B5EF4-FFF2-40B4-BE49-F238E27FC236}">
                <a16:creationId xmlns:a16="http://schemas.microsoft.com/office/drawing/2014/main" id="{ED4BFA7E-6DAB-2642-A294-0E29D770AE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176" y="3777289"/>
            <a:ext cx="469900" cy="469900"/>
          </a:xfrm>
          <a:prstGeom prst="rect">
            <a:avLst/>
          </a:prstGeom>
        </p:spPr>
      </p:pic>
      <p:pic>
        <p:nvPicPr>
          <p:cNvPr id="24" name="Graphic 23">
            <a:extLst>
              <a:ext uri="{FF2B5EF4-FFF2-40B4-BE49-F238E27FC236}">
                <a16:creationId xmlns:a16="http://schemas.microsoft.com/office/drawing/2014/main" id="{B371F4F0-8990-9A4C-B3D4-C1872E6B42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164" y="4569456"/>
            <a:ext cx="469900" cy="469900"/>
          </a:xfrm>
          <a:prstGeom prst="rect">
            <a:avLst/>
          </a:prstGeom>
        </p:spPr>
      </p:pic>
      <p:pic>
        <p:nvPicPr>
          <p:cNvPr id="26" name="Graphic 25">
            <a:extLst>
              <a:ext uri="{FF2B5EF4-FFF2-40B4-BE49-F238E27FC236}">
                <a16:creationId xmlns:a16="http://schemas.microsoft.com/office/drawing/2014/main" id="{367B9474-C384-7048-BAE5-9CFFA3964E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0514" y="2591932"/>
            <a:ext cx="711200" cy="711200"/>
          </a:xfrm>
          <a:prstGeom prst="rect">
            <a:avLst/>
          </a:prstGeom>
        </p:spPr>
      </p:pic>
      <p:pic>
        <p:nvPicPr>
          <p:cNvPr id="28" name="Graphic 27">
            <a:extLst>
              <a:ext uri="{FF2B5EF4-FFF2-40B4-BE49-F238E27FC236}">
                <a16:creationId xmlns:a16="http://schemas.microsoft.com/office/drawing/2014/main" id="{89CC1D0B-97B5-304B-B222-1C32139797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48712" y="5339682"/>
            <a:ext cx="469900" cy="4699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10514" y="1218703"/>
            <a:ext cx="711200" cy="711200"/>
          </a:xfrm>
          <a:prstGeom prst="rect">
            <a:avLst/>
          </a:prstGeom>
        </p:spPr>
      </p:pic>
      <p:pic>
        <p:nvPicPr>
          <p:cNvPr id="36" name="Graphic 35">
            <a:extLst>
              <a:ext uri="{FF2B5EF4-FFF2-40B4-BE49-F238E27FC236}">
                <a16:creationId xmlns:a16="http://schemas.microsoft.com/office/drawing/2014/main" id="{ED5058D4-E9FA-8743-A7B8-A79C92ABC3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23100" y="3897055"/>
            <a:ext cx="469900" cy="469900"/>
          </a:xfrm>
          <a:prstGeom prst="rect">
            <a:avLst/>
          </a:prstGeom>
        </p:spPr>
      </p:pic>
      <p:pic>
        <p:nvPicPr>
          <p:cNvPr id="38" name="Graphic 37">
            <a:extLst>
              <a:ext uri="{FF2B5EF4-FFF2-40B4-BE49-F238E27FC236}">
                <a16:creationId xmlns:a16="http://schemas.microsoft.com/office/drawing/2014/main" id="{0D5C2D11-8F40-1646-917F-3B5EA817F6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02450" y="2591932"/>
            <a:ext cx="711200" cy="711200"/>
          </a:xfrm>
          <a:prstGeom prst="rect">
            <a:avLst/>
          </a:prstGeom>
        </p:spPr>
      </p:pic>
      <p:pic>
        <p:nvPicPr>
          <p:cNvPr id="40" name="Graphic 39">
            <a:extLst>
              <a:ext uri="{FF2B5EF4-FFF2-40B4-BE49-F238E27FC236}">
                <a16:creationId xmlns:a16="http://schemas.microsoft.com/office/drawing/2014/main" id="{E34DF3A1-F1A2-2D4F-9ADC-3DD480B517C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36629" y="4786040"/>
            <a:ext cx="469900" cy="4699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02450" y="1218703"/>
            <a:ext cx="711200" cy="711200"/>
          </a:xfrm>
          <a:prstGeom prst="rect">
            <a:avLst/>
          </a:prstGeom>
        </p:spPr>
      </p:pic>
      <p:pic>
        <p:nvPicPr>
          <p:cNvPr id="44" name="Graphic 43">
            <a:extLst>
              <a:ext uri="{FF2B5EF4-FFF2-40B4-BE49-F238E27FC236}">
                <a16:creationId xmlns:a16="http://schemas.microsoft.com/office/drawing/2014/main" id="{F78A447D-F9A8-E94D-A3A9-C41658C99DF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883597" y="2591932"/>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677743F7-1368-134D-8E8C-DCBBF2E533A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89408" y="3794289"/>
            <a:ext cx="469900" cy="469900"/>
          </a:xfrm>
          <a:prstGeom prst="rect">
            <a:avLst/>
          </a:prstGeom>
        </p:spPr>
      </p:pic>
      <p:sp>
        <p:nvSpPr>
          <p:cNvPr id="37" name="TextBox 36">
            <a:extLst>
              <a:ext uri="{FF2B5EF4-FFF2-40B4-BE49-F238E27FC236}">
                <a16:creationId xmlns:a16="http://schemas.microsoft.com/office/drawing/2014/main" id="{9FE5E0A2-A584-1D47-A0D9-7386EB8BCD3B}"/>
              </a:ext>
            </a:extLst>
          </p:cNvPr>
          <p:cNvSpPr txBox="1"/>
          <p:nvPr/>
        </p:nvSpPr>
        <p:spPr>
          <a:xfrm>
            <a:off x="1837165" y="4227748"/>
            <a:ext cx="2301904" cy="307777"/>
          </a:xfrm>
          <a:prstGeom prst="rect">
            <a:avLst/>
          </a:prstGeom>
          <a:noFill/>
        </p:spPr>
        <p:txBody>
          <a:bodyPr wrap="square" rtlCol="0">
            <a:spAutoFit/>
          </a:bodyPr>
          <a:lstStyle/>
          <a:p>
            <a:pPr algn="ctr"/>
            <a:r>
              <a:rPr lang="en-US" sz="1400" dirty="0"/>
              <a:t>Endpoint</a:t>
            </a:r>
          </a:p>
        </p:txBody>
      </p:sp>
    </p:spTree>
    <p:extLst>
      <p:ext uri="{BB962C8B-B14F-4D97-AF65-F5344CB8AC3E}">
        <p14:creationId xmlns:p14="http://schemas.microsoft.com/office/powerpoint/2010/main" val="632120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2/4</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6081292" y="4263106"/>
            <a:ext cx="1505729" cy="523220"/>
          </a:xfrm>
          <a:prstGeom prst="rect">
            <a:avLst/>
          </a:prstGeom>
          <a:noFill/>
        </p:spPr>
        <p:txBody>
          <a:bodyPr wrap="square" rtlCol="0">
            <a:spAutoFit/>
          </a:bodyPr>
          <a:lstStyle/>
          <a:p>
            <a:pPr algn="ctr"/>
            <a:r>
              <a:rPr lang="en-US" sz="1400" dirty="0"/>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4702406" y="4260479"/>
            <a:ext cx="1505729" cy="523220"/>
          </a:xfrm>
          <a:prstGeom prst="rect">
            <a:avLst/>
          </a:prstGeom>
          <a:noFill/>
        </p:spPr>
        <p:txBody>
          <a:bodyPr wrap="square" rtlCol="0">
            <a:spAutoFit/>
          </a:bodyPr>
          <a:lstStyle/>
          <a:p>
            <a:pPr algn="ctr"/>
            <a:r>
              <a:rPr lang="en-US" sz="1400" dirty="0"/>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7470730" y="4298618"/>
            <a:ext cx="1259655" cy="307777"/>
          </a:xfrm>
          <a:prstGeom prst="rect">
            <a:avLst/>
          </a:prstGeom>
          <a:noFill/>
        </p:spPr>
        <p:txBody>
          <a:bodyPr wrap="square" rtlCol="0">
            <a:spAutoFit/>
          </a:bodyPr>
          <a:lstStyle/>
          <a:p>
            <a:pPr algn="ctr"/>
            <a:r>
              <a:rPr lang="en-US" sz="1400" dirty="0"/>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3414175" y="4274868"/>
            <a:ext cx="1259655" cy="523220"/>
          </a:xfrm>
          <a:prstGeom prst="rect">
            <a:avLst/>
          </a:prstGeom>
          <a:noFill/>
        </p:spPr>
        <p:txBody>
          <a:bodyPr wrap="square" rtlCol="0">
            <a:spAutoFit/>
          </a:bodyPr>
          <a:lstStyle/>
          <a:p>
            <a:pPr algn="ctr"/>
            <a:r>
              <a:rPr lang="en-US" sz="1400" dirty="0"/>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2050537" y="5365437"/>
            <a:ext cx="1236442" cy="307777"/>
          </a:xfrm>
          <a:prstGeom prst="rect">
            <a:avLst/>
          </a:prstGeom>
          <a:noFill/>
        </p:spPr>
        <p:txBody>
          <a:bodyPr wrap="square" rtlCol="0">
            <a:spAutoFit/>
          </a:bodyPr>
          <a:lstStyle/>
          <a:p>
            <a:pPr algn="ctr"/>
            <a:r>
              <a:rPr lang="en-US" sz="1400" dirty="0"/>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8691550" y="5365437"/>
            <a:ext cx="1589097" cy="523220"/>
          </a:xfrm>
          <a:prstGeom prst="rect">
            <a:avLst/>
          </a:prstGeom>
          <a:noFill/>
        </p:spPr>
        <p:txBody>
          <a:bodyPr wrap="square" rtlCol="0">
            <a:spAutoFit/>
          </a:bodyPr>
          <a:lstStyle/>
          <a:p>
            <a:pPr algn="ctr"/>
            <a:r>
              <a:rPr lang="en-US" sz="1400" dirty="0"/>
              <a:t>Peering connection</a:t>
            </a:r>
          </a:p>
        </p:txBody>
      </p:sp>
      <p:sp>
        <p:nvSpPr>
          <p:cNvPr id="29" name="TextBox 28">
            <a:extLst>
              <a:ext uri="{FF2B5EF4-FFF2-40B4-BE49-F238E27FC236}">
                <a16:creationId xmlns:a16="http://schemas.microsoft.com/office/drawing/2014/main" id="{1BF18995-D80E-6744-A6B6-77E28D0E8A79}"/>
              </a:ext>
            </a:extLst>
          </p:cNvPr>
          <p:cNvSpPr txBox="1"/>
          <p:nvPr/>
        </p:nvSpPr>
        <p:spPr>
          <a:xfrm>
            <a:off x="8671385" y="4322370"/>
            <a:ext cx="1589097" cy="307777"/>
          </a:xfrm>
          <a:prstGeom prst="rect">
            <a:avLst/>
          </a:prstGeom>
          <a:noFill/>
        </p:spPr>
        <p:txBody>
          <a:bodyPr wrap="square" rtlCol="0">
            <a:spAutoFit/>
          </a:bodyPr>
          <a:lstStyle/>
          <a:p>
            <a:pPr algn="ctr"/>
            <a:r>
              <a:rPr lang="en-US" sz="1400" dirty="0"/>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289366" y="5365437"/>
            <a:ext cx="1589097" cy="307777"/>
          </a:xfrm>
          <a:prstGeom prst="rect">
            <a:avLst/>
          </a:prstGeom>
          <a:noFill/>
        </p:spPr>
        <p:txBody>
          <a:bodyPr wrap="square" rtlCol="0">
            <a:spAutoFit/>
          </a:bodyPr>
          <a:lstStyle/>
          <a:p>
            <a:pPr algn="ctr"/>
            <a:r>
              <a:rPr lang="en-US" sz="1400" dirty="0"/>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3241394" y="5368244"/>
            <a:ext cx="1589097" cy="307777"/>
          </a:xfrm>
          <a:prstGeom prst="rect">
            <a:avLst/>
          </a:prstGeom>
          <a:noFill/>
        </p:spPr>
        <p:txBody>
          <a:bodyPr wrap="square" rtlCol="0">
            <a:spAutoFit/>
          </a:bodyPr>
          <a:lstStyle/>
          <a:p>
            <a:pPr algn="ctr"/>
            <a:r>
              <a:rPr lang="en-US" sz="1400" dirty="0"/>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t>Amazon VPC</a:t>
            </a:r>
          </a:p>
        </p:txBody>
      </p:sp>
      <p:pic>
        <p:nvPicPr>
          <p:cNvPr id="10" name="Graphic 9">
            <a:extLst>
              <a:ext uri="{FF2B5EF4-FFF2-40B4-BE49-F238E27FC236}">
                <a16:creationId xmlns:a16="http://schemas.microsoft.com/office/drawing/2014/main" id="{BF584739-5D4C-F640-B69F-820B60218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0983" y="3856788"/>
            <a:ext cx="469900" cy="469900"/>
          </a:xfrm>
          <a:prstGeom prst="rect">
            <a:avLst/>
          </a:prstGeom>
        </p:spPr>
      </p:pic>
      <p:pic>
        <p:nvPicPr>
          <p:cNvPr id="12" name="Graphic 11">
            <a:extLst>
              <a:ext uri="{FF2B5EF4-FFF2-40B4-BE49-F238E27FC236}">
                <a16:creationId xmlns:a16="http://schemas.microsoft.com/office/drawing/2014/main" id="{12B74DF5-EE6A-F24F-B4D5-695B74871F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9206" y="3797524"/>
            <a:ext cx="469900" cy="469900"/>
          </a:xfrm>
          <a:prstGeom prst="rect">
            <a:avLst/>
          </a:prstGeom>
        </p:spPr>
      </p:pic>
      <p:pic>
        <p:nvPicPr>
          <p:cNvPr id="14" name="Graphic 13">
            <a:extLst>
              <a:ext uri="{FF2B5EF4-FFF2-40B4-BE49-F238E27FC236}">
                <a16:creationId xmlns:a16="http://schemas.microsoft.com/office/drawing/2014/main" id="{A5EE3393-3565-954E-9124-9B783305E2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0320" y="3785536"/>
            <a:ext cx="469900" cy="469900"/>
          </a:xfrm>
          <a:prstGeom prst="rect">
            <a:avLst/>
          </a:prstGeom>
        </p:spPr>
      </p:pic>
      <p:pic>
        <p:nvPicPr>
          <p:cNvPr id="16" name="Graphic 15">
            <a:extLst>
              <a:ext uri="{FF2B5EF4-FFF2-40B4-BE49-F238E27FC236}">
                <a16:creationId xmlns:a16="http://schemas.microsoft.com/office/drawing/2014/main" id="{C2DDD43C-C51B-D143-B787-42E740A216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5607" y="3833036"/>
            <a:ext cx="469900" cy="469900"/>
          </a:xfrm>
          <a:prstGeom prst="rect">
            <a:avLst/>
          </a:prstGeom>
        </p:spPr>
      </p:pic>
      <p:pic>
        <p:nvPicPr>
          <p:cNvPr id="18" name="Graphic 17">
            <a:extLst>
              <a:ext uri="{FF2B5EF4-FFF2-40B4-BE49-F238E27FC236}">
                <a16:creationId xmlns:a16="http://schemas.microsoft.com/office/drawing/2014/main" id="{64A62ADA-0CF8-294C-A7F7-315E0D2B07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3176" y="4878619"/>
            <a:ext cx="469900" cy="469900"/>
          </a:xfrm>
          <a:prstGeom prst="rect">
            <a:avLst/>
          </a:prstGeom>
        </p:spPr>
      </p:pic>
      <p:pic>
        <p:nvPicPr>
          <p:cNvPr id="37" name="Graphic 36">
            <a:extLst>
              <a:ext uri="{FF2B5EF4-FFF2-40B4-BE49-F238E27FC236}">
                <a16:creationId xmlns:a16="http://schemas.microsoft.com/office/drawing/2014/main" id="{C0B1BB45-DA56-DF48-9E1C-8C70E223D5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09052" y="3809286"/>
            <a:ext cx="469900" cy="469900"/>
          </a:xfrm>
          <a:prstGeom prst="rect">
            <a:avLst/>
          </a:prstGeom>
        </p:spPr>
      </p:pic>
      <p:pic>
        <p:nvPicPr>
          <p:cNvPr id="39" name="Graphic 38">
            <a:extLst>
              <a:ext uri="{FF2B5EF4-FFF2-40B4-BE49-F238E27FC236}">
                <a16:creationId xmlns:a16="http://schemas.microsoft.com/office/drawing/2014/main" id="{FDAE3007-A38E-AC41-8B46-06B8F07E4F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68758" y="2579509"/>
            <a:ext cx="711200" cy="711200"/>
          </a:xfrm>
          <a:prstGeom prst="rect">
            <a:avLst/>
          </a:prstGeom>
        </p:spPr>
      </p:pic>
      <p:pic>
        <p:nvPicPr>
          <p:cNvPr id="41" name="Graphic 40">
            <a:extLst>
              <a:ext uri="{FF2B5EF4-FFF2-40B4-BE49-F238E27FC236}">
                <a16:creationId xmlns:a16="http://schemas.microsoft.com/office/drawing/2014/main" id="{C322592C-EAB9-0640-95A5-D8FF5B8E5F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3808" y="4878619"/>
            <a:ext cx="469900" cy="469900"/>
          </a:xfrm>
          <a:prstGeom prst="rect">
            <a:avLst/>
          </a:prstGeom>
        </p:spPr>
      </p:pic>
      <p:pic>
        <p:nvPicPr>
          <p:cNvPr id="43" name="Graphic 42">
            <a:extLst>
              <a:ext uri="{FF2B5EF4-FFF2-40B4-BE49-F238E27FC236}">
                <a16:creationId xmlns:a16="http://schemas.microsoft.com/office/drawing/2014/main" id="{0944F89E-4BBF-5044-9C53-76D88FC9AC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563581" y="4878619"/>
            <a:ext cx="469900" cy="469900"/>
          </a:xfrm>
          <a:prstGeom prst="rect">
            <a:avLst/>
          </a:prstGeom>
        </p:spPr>
      </p:pic>
      <p:pic>
        <p:nvPicPr>
          <p:cNvPr id="45" name="Graphic 44">
            <a:extLst>
              <a:ext uri="{FF2B5EF4-FFF2-40B4-BE49-F238E27FC236}">
                <a16:creationId xmlns:a16="http://schemas.microsoft.com/office/drawing/2014/main" id="{F24904C7-8036-0C44-AF31-73C32F095F5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51148" y="4878619"/>
            <a:ext cx="469900" cy="469900"/>
          </a:xfrm>
          <a:prstGeom prst="rect">
            <a:avLst/>
          </a:prstGeom>
        </p:spPr>
      </p:pic>
      <p:pic>
        <p:nvPicPr>
          <p:cNvPr id="47" name="Graphic 46">
            <a:extLst>
              <a:ext uri="{FF2B5EF4-FFF2-40B4-BE49-F238E27FC236}">
                <a16:creationId xmlns:a16="http://schemas.microsoft.com/office/drawing/2014/main" id="{629B78E0-7F26-A844-9B28-581E7F524C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91320" y="3809286"/>
            <a:ext cx="469900" cy="469900"/>
          </a:xfrm>
          <a:prstGeom prst="rect">
            <a:avLst/>
          </a:prstGeom>
        </p:spPr>
      </p:pic>
      <p:pic>
        <p:nvPicPr>
          <p:cNvPr id="49" name="Graphic 48">
            <a:extLst>
              <a:ext uri="{FF2B5EF4-FFF2-40B4-BE49-F238E27FC236}">
                <a16:creationId xmlns:a16="http://schemas.microsoft.com/office/drawing/2014/main" id="{D806D9E2-E562-3540-A633-9384B4D1AF7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848964" y="4878619"/>
            <a:ext cx="469900" cy="469900"/>
          </a:xfrm>
          <a:prstGeom prst="rect">
            <a:avLst/>
          </a:prstGeom>
        </p:spPr>
      </p:pic>
      <p:pic>
        <p:nvPicPr>
          <p:cNvPr id="51" name="Graphic 50">
            <a:extLst>
              <a:ext uri="{FF2B5EF4-FFF2-40B4-BE49-F238E27FC236}">
                <a16:creationId xmlns:a16="http://schemas.microsoft.com/office/drawing/2014/main" id="{C3390509-65B0-FC42-A250-0E381436CF1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800992" y="4902662"/>
            <a:ext cx="469900" cy="469900"/>
          </a:xfrm>
          <a:prstGeom prst="rect">
            <a:avLst/>
          </a:prstGeom>
        </p:spPr>
      </p:pic>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8758" y="1247806"/>
            <a:ext cx="711200" cy="711200"/>
          </a:xfrm>
          <a:prstGeom prst="rect">
            <a:avLst/>
          </a:prstGeom>
        </p:spPr>
      </p:pic>
      <p:pic>
        <p:nvPicPr>
          <p:cNvPr id="7" name="Graphic 6">
            <a:extLst>
              <a:ext uri="{FF2B5EF4-FFF2-40B4-BE49-F238E27FC236}">
                <a16:creationId xmlns:a16="http://schemas.microsoft.com/office/drawing/2014/main" id="{A10310F3-E5E2-3E4C-B6F5-458F44FDB04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01252" y="3844911"/>
            <a:ext cx="469900" cy="469900"/>
          </a:xfrm>
          <a:prstGeom prst="rect">
            <a:avLst/>
          </a:prstGeom>
        </p:spPr>
      </p:pic>
      <p:sp>
        <p:nvSpPr>
          <p:cNvPr id="35" name="TextBox 34">
            <a:extLst>
              <a:ext uri="{FF2B5EF4-FFF2-40B4-BE49-F238E27FC236}">
                <a16:creationId xmlns:a16="http://schemas.microsoft.com/office/drawing/2014/main" id="{24AD7438-27C2-1C42-AD58-5E68AC1A3695}"/>
              </a:ext>
            </a:extLst>
          </p:cNvPr>
          <p:cNvSpPr txBox="1"/>
          <p:nvPr/>
        </p:nvSpPr>
        <p:spPr>
          <a:xfrm>
            <a:off x="10141653" y="4316793"/>
            <a:ext cx="1589097" cy="307777"/>
          </a:xfrm>
          <a:prstGeom prst="rect">
            <a:avLst/>
          </a:prstGeom>
          <a:noFill/>
        </p:spPr>
        <p:txBody>
          <a:bodyPr wrap="square" rtlCol="0">
            <a:spAutoFit/>
          </a:bodyPr>
          <a:lstStyle/>
          <a:p>
            <a:pPr algn="ctr"/>
            <a:r>
              <a:rPr lang="en-US" sz="1400" dirty="0"/>
              <a:t>Traffic mirroring</a:t>
            </a:r>
          </a:p>
        </p:txBody>
      </p:sp>
    </p:spTree>
    <p:extLst>
      <p:ext uri="{BB962C8B-B14F-4D97-AF65-F5344CB8AC3E}">
        <p14:creationId xmlns:p14="http://schemas.microsoft.com/office/powerpoint/2010/main" val="8947904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102</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t>AWS Global Accelerator</a:t>
            </a:r>
          </a:p>
        </p:txBody>
      </p:sp>
      <p:pic>
        <p:nvPicPr>
          <p:cNvPr id="10" name="Graphic 9">
            <a:extLst>
              <a:ext uri="{FF2B5EF4-FFF2-40B4-BE49-F238E27FC236}">
                <a16:creationId xmlns:a16="http://schemas.microsoft.com/office/drawing/2014/main" id="{580AA15B-371C-2247-B8A3-E6A65056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2612411"/>
            <a:ext cx="711200" cy="711200"/>
          </a:xfrm>
          <a:prstGeom prst="rect">
            <a:avLst/>
          </a:prstGeom>
        </p:spPr>
      </p:pic>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7024" y="1240692"/>
            <a:ext cx="711200" cy="711200"/>
          </a:xfrm>
          <a:prstGeom prst="rect">
            <a:avLst/>
          </a:prstGeom>
        </p:spPr>
      </p:pic>
      <p:pic>
        <p:nvPicPr>
          <p:cNvPr id="14" name="Graphic 13">
            <a:extLst>
              <a:ext uri="{FF2B5EF4-FFF2-40B4-BE49-F238E27FC236}">
                <a16:creationId xmlns:a16="http://schemas.microsoft.com/office/drawing/2014/main" id="{77EF5674-3F70-6E41-AC8A-DDE85F94DA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6838" y="2612411"/>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t>AWS Cloud Map</a:t>
            </a:r>
          </a:p>
        </p:txBody>
      </p:sp>
      <p:pic>
        <p:nvPicPr>
          <p:cNvPr id="26" name="Graphic 25">
            <a:extLst>
              <a:ext uri="{FF2B5EF4-FFF2-40B4-BE49-F238E27FC236}">
                <a16:creationId xmlns:a16="http://schemas.microsoft.com/office/drawing/2014/main" id="{407E922A-91CA-5B49-86DB-5609066E79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71960" y="2612411"/>
            <a:ext cx="711200" cy="711200"/>
          </a:xfrm>
          <a:prstGeom prst="rect">
            <a:avLst/>
          </a:prstGeom>
        </p:spPr>
      </p:pic>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71960" y="1240692"/>
            <a:ext cx="711200" cy="711200"/>
          </a:xfrm>
          <a:prstGeom prst="rect">
            <a:avLst/>
          </a:prstGeom>
        </p:spPr>
      </p:pic>
      <p:pic>
        <p:nvPicPr>
          <p:cNvPr id="28" name="Graphic 27">
            <a:extLst>
              <a:ext uri="{FF2B5EF4-FFF2-40B4-BE49-F238E27FC236}">
                <a16:creationId xmlns:a16="http://schemas.microsoft.com/office/drawing/2014/main" id="{64BF2500-6D95-0247-94B5-42A4851B03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73863" y="2612411"/>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73863" y="1240692"/>
            <a:ext cx="711200" cy="711200"/>
          </a:xfrm>
          <a:prstGeom prst="rect">
            <a:avLst/>
          </a:prstGeom>
        </p:spPr>
      </p:pic>
    </p:spTree>
    <p:extLst>
      <p:ext uri="{BB962C8B-B14F-4D97-AF65-F5344CB8AC3E}">
        <p14:creationId xmlns:p14="http://schemas.microsoft.com/office/powerpoint/2010/main" val="1282402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103</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p:txBody>
          <a:bodyPr/>
          <a:lstStyle/>
          <a:p>
            <a:r>
              <a:rPr lang="en-US" dirty="0"/>
              <a:t>Networking &amp; Content Delivery</a:t>
            </a:r>
          </a:p>
        </p:txBody>
      </p:sp>
      <p:sp>
        <p:nvSpPr>
          <p:cNvPr id="4" name="Text Placeholder 3">
            <a:extLst>
              <a:ext uri="{FF2B5EF4-FFF2-40B4-BE49-F238E27FC236}">
                <a16:creationId xmlns:a16="http://schemas.microsoft.com/office/drawing/2014/main" id="{37EBC095-0FF3-8E4D-885E-DC9F0C5ED6CD}"/>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t>AWS Client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t>AWS Client VPN</a:t>
            </a:r>
          </a:p>
        </p:txBody>
      </p:sp>
      <p:pic>
        <p:nvPicPr>
          <p:cNvPr id="18" name="Graphic 17">
            <a:extLst>
              <a:ext uri="{FF2B5EF4-FFF2-40B4-BE49-F238E27FC236}">
                <a16:creationId xmlns:a16="http://schemas.microsoft.com/office/drawing/2014/main" id="{579EEA28-A6F7-C848-8126-3B5BCE898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2556265"/>
            <a:ext cx="711200" cy="711200"/>
          </a:xfrm>
          <a:prstGeom prst="rect">
            <a:avLst/>
          </a:prstGeom>
        </p:spPr>
      </p:pic>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5120" y="1233891"/>
            <a:ext cx="711200" cy="711200"/>
          </a:xfrm>
          <a:prstGeom prst="rect">
            <a:avLst/>
          </a:prstGeom>
        </p:spPr>
      </p:pic>
      <p:pic>
        <p:nvPicPr>
          <p:cNvPr id="11" name="Graphic 10">
            <a:extLst>
              <a:ext uri="{FF2B5EF4-FFF2-40B4-BE49-F238E27FC236}">
                <a16:creationId xmlns:a16="http://schemas.microsoft.com/office/drawing/2014/main" id="{A1B3D36D-893C-BE4F-8447-61A4A8E90E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3571" y="2556265"/>
            <a:ext cx="711200" cy="711200"/>
          </a:xfrm>
          <a:prstGeom prst="rect">
            <a:avLst/>
          </a:prstGeom>
        </p:spPr>
      </p:pic>
      <p:pic>
        <p:nvPicPr>
          <p:cNvPr id="7" name="Graphic 6">
            <a:extLst>
              <a:ext uri="{FF2B5EF4-FFF2-40B4-BE49-F238E27FC236}">
                <a16:creationId xmlns:a16="http://schemas.microsoft.com/office/drawing/2014/main" id="{1D0B7CEB-DC0D-E44A-B125-C8F0D06CB2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45147" y="2624643"/>
            <a:ext cx="711200" cy="711200"/>
          </a:xfrm>
          <a:prstGeom prst="rect">
            <a:avLst/>
          </a:prstGeom>
        </p:spPr>
      </p:pic>
      <p:pic>
        <p:nvPicPr>
          <p:cNvPr id="10" name="Graphic 9">
            <a:extLst>
              <a:ext uri="{FF2B5EF4-FFF2-40B4-BE49-F238E27FC236}">
                <a16:creationId xmlns:a16="http://schemas.microsoft.com/office/drawing/2014/main" id="{61A586C7-C503-8448-943F-3C553C468A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0473" y="1224457"/>
            <a:ext cx="711200" cy="711200"/>
          </a:xfrm>
          <a:prstGeom prst="rect">
            <a:avLst/>
          </a:prstGeom>
        </p:spPr>
      </p:pic>
      <p:cxnSp>
        <p:nvCxnSpPr>
          <p:cNvPr id="19" name="Straight Connector 18">
            <a:extLst>
              <a:ext uri="{FF2B5EF4-FFF2-40B4-BE49-F238E27FC236}">
                <a16:creationId xmlns:a16="http://schemas.microsoft.com/office/drawing/2014/main" id="{4A92BCA3-07FF-6645-A0A3-93D8AC48A25B}"/>
              </a:ext>
            </a:extLst>
          </p:cNvPr>
          <p:cNvCxnSpPr>
            <a:cxnSpLocks/>
          </p:cNvCxnSpPr>
          <p:nvPr/>
        </p:nvCxnSpPr>
        <p:spPr>
          <a:xfrm>
            <a:off x="664339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D5B5D09-E732-9844-A956-B6D9F9F6D0DA}"/>
              </a:ext>
            </a:extLst>
          </p:cNvPr>
          <p:cNvSpPr txBox="1"/>
          <p:nvPr/>
        </p:nvSpPr>
        <p:spPr>
          <a:xfrm>
            <a:off x="6727853" y="1994317"/>
            <a:ext cx="2301904" cy="307777"/>
          </a:xfrm>
          <a:prstGeom prst="rect">
            <a:avLst/>
          </a:prstGeom>
          <a:noFill/>
        </p:spPr>
        <p:txBody>
          <a:bodyPr wrap="square" rtlCol="0">
            <a:spAutoFit/>
          </a:bodyPr>
          <a:lstStyle/>
          <a:p>
            <a:pPr algn="ctr"/>
            <a:r>
              <a:rPr lang="en-US" sz="1400" dirty="0"/>
              <a:t>AWS Site-to-Site VPN</a:t>
            </a:r>
          </a:p>
        </p:txBody>
      </p:sp>
      <p:sp>
        <p:nvSpPr>
          <p:cNvPr id="22" name="TextBox 21">
            <a:extLst>
              <a:ext uri="{FF2B5EF4-FFF2-40B4-BE49-F238E27FC236}">
                <a16:creationId xmlns:a16="http://schemas.microsoft.com/office/drawing/2014/main" id="{DDD8DD2E-E3E0-5941-B258-DD659892263A}"/>
              </a:ext>
            </a:extLst>
          </p:cNvPr>
          <p:cNvSpPr txBox="1"/>
          <p:nvPr/>
        </p:nvSpPr>
        <p:spPr>
          <a:xfrm>
            <a:off x="6727853" y="3365917"/>
            <a:ext cx="2301904" cy="307777"/>
          </a:xfrm>
          <a:prstGeom prst="rect">
            <a:avLst/>
          </a:prstGeom>
          <a:noFill/>
        </p:spPr>
        <p:txBody>
          <a:bodyPr wrap="square" rtlCol="0">
            <a:spAutoFit/>
          </a:bodyPr>
          <a:lstStyle/>
          <a:p>
            <a:pPr algn="ctr"/>
            <a:r>
              <a:rPr lang="en-US" sz="1400" dirty="0"/>
              <a:t>AWS Site-to-Site VPN</a:t>
            </a:r>
          </a:p>
        </p:txBody>
      </p:sp>
      <p:cxnSp>
        <p:nvCxnSpPr>
          <p:cNvPr id="23" name="Straight Connector 22">
            <a:extLst>
              <a:ext uri="{FF2B5EF4-FFF2-40B4-BE49-F238E27FC236}">
                <a16:creationId xmlns:a16="http://schemas.microsoft.com/office/drawing/2014/main" id="{AAD4FECE-85CF-8349-B68E-04172D6BAA97}"/>
              </a:ext>
            </a:extLst>
          </p:cNvPr>
          <p:cNvCxnSpPr>
            <a:cxnSpLocks/>
          </p:cNvCxnSpPr>
          <p:nvPr/>
        </p:nvCxnSpPr>
        <p:spPr>
          <a:xfrm>
            <a:off x="913404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056789-E01E-A44B-9172-89585FFD2FD0}"/>
              </a:ext>
            </a:extLst>
          </p:cNvPr>
          <p:cNvSpPr txBox="1"/>
          <p:nvPr/>
        </p:nvSpPr>
        <p:spPr>
          <a:xfrm>
            <a:off x="9218505" y="1994317"/>
            <a:ext cx="2301904" cy="307777"/>
          </a:xfrm>
          <a:prstGeom prst="rect">
            <a:avLst/>
          </a:prstGeom>
          <a:noFill/>
        </p:spPr>
        <p:txBody>
          <a:bodyPr wrap="square" rtlCol="0">
            <a:spAutoFit/>
          </a:bodyPr>
          <a:lstStyle/>
          <a:p>
            <a:pPr algn="ctr"/>
            <a:r>
              <a:rPr lang="en-US" sz="1400" dirty="0"/>
              <a:t>Elastic Load Balancing</a:t>
            </a:r>
          </a:p>
        </p:txBody>
      </p:sp>
      <p:sp>
        <p:nvSpPr>
          <p:cNvPr id="25" name="TextBox 24">
            <a:extLst>
              <a:ext uri="{FF2B5EF4-FFF2-40B4-BE49-F238E27FC236}">
                <a16:creationId xmlns:a16="http://schemas.microsoft.com/office/drawing/2014/main" id="{CBB19FC6-DF8F-F94A-8008-8DD9CB9EBEAD}"/>
              </a:ext>
            </a:extLst>
          </p:cNvPr>
          <p:cNvSpPr txBox="1"/>
          <p:nvPr/>
        </p:nvSpPr>
        <p:spPr>
          <a:xfrm>
            <a:off x="9218505" y="3365917"/>
            <a:ext cx="2301904" cy="307777"/>
          </a:xfrm>
          <a:prstGeom prst="rect">
            <a:avLst/>
          </a:prstGeom>
          <a:noFill/>
        </p:spPr>
        <p:txBody>
          <a:bodyPr wrap="square" rtlCol="0">
            <a:spAutoFit/>
          </a:bodyPr>
          <a:lstStyle/>
          <a:p>
            <a:pPr algn="ctr"/>
            <a:r>
              <a:rPr lang="en-US" sz="1400" dirty="0"/>
              <a:t>Elastic Load Balancing</a:t>
            </a:r>
          </a:p>
        </p:txBody>
      </p:sp>
      <p:sp>
        <p:nvSpPr>
          <p:cNvPr id="26" name="TextBox 25">
            <a:extLst>
              <a:ext uri="{FF2B5EF4-FFF2-40B4-BE49-F238E27FC236}">
                <a16:creationId xmlns:a16="http://schemas.microsoft.com/office/drawing/2014/main" id="{DB5AB4A0-5E43-3041-8AB6-2A393FABA155}"/>
              </a:ext>
            </a:extLst>
          </p:cNvPr>
          <p:cNvSpPr txBox="1"/>
          <p:nvPr/>
        </p:nvSpPr>
        <p:spPr>
          <a:xfrm>
            <a:off x="9134048" y="4298303"/>
            <a:ext cx="2588569" cy="307777"/>
          </a:xfrm>
          <a:prstGeom prst="rect">
            <a:avLst/>
          </a:prstGeom>
          <a:noFill/>
        </p:spPr>
        <p:txBody>
          <a:bodyPr wrap="square" rtlCol="0">
            <a:spAutoFit/>
          </a:bodyPr>
          <a:lstStyle/>
          <a:p>
            <a:pPr algn="ctr"/>
            <a:r>
              <a:rPr lang="en-US" sz="1400" dirty="0"/>
              <a:t>Application load balancer</a:t>
            </a:r>
          </a:p>
        </p:txBody>
      </p:sp>
      <p:sp>
        <p:nvSpPr>
          <p:cNvPr id="27" name="TextBox 26">
            <a:extLst>
              <a:ext uri="{FF2B5EF4-FFF2-40B4-BE49-F238E27FC236}">
                <a16:creationId xmlns:a16="http://schemas.microsoft.com/office/drawing/2014/main" id="{07F6339F-5879-8B4C-9440-A33818C29BCD}"/>
              </a:ext>
            </a:extLst>
          </p:cNvPr>
          <p:cNvSpPr txBox="1"/>
          <p:nvPr/>
        </p:nvSpPr>
        <p:spPr>
          <a:xfrm>
            <a:off x="9134048" y="5055867"/>
            <a:ext cx="2588569" cy="307777"/>
          </a:xfrm>
          <a:prstGeom prst="rect">
            <a:avLst/>
          </a:prstGeom>
          <a:noFill/>
        </p:spPr>
        <p:txBody>
          <a:bodyPr wrap="square" rtlCol="0">
            <a:spAutoFit/>
          </a:bodyPr>
          <a:lstStyle/>
          <a:p>
            <a:pPr algn="ctr"/>
            <a:r>
              <a:rPr lang="en-US" sz="1400" dirty="0"/>
              <a:t>Classic load balancer</a:t>
            </a:r>
          </a:p>
        </p:txBody>
      </p:sp>
      <p:sp>
        <p:nvSpPr>
          <p:cNvPr id="28" name="TextBox 27">
            <a:extLst>
              <a:ext uri="{FF2B5EF4-FFF2-40B4-BE49-F238E27FC236}">
                <a16:creationId xmlns:a16="http://schemas.microsoft.com/office/drawing/2014/main" id="{ECCA77A4-A05D-C240-8B5A-65701DACDE78}"/>
              </a:ext>
            </a:extLst>
          </p:cNvPr>
          <p:cNvSpPr txBox="1"/>
          <p:nvPr/>
        </p:nvSpPr>
        <p:spPr>
          <a:xfrm>
            <a:off x="9134048" y="5788277"/>
            <a:ext cx="2588569" cy="307777"/>
          </a:xfrm>
          <a:prstGeom prst="rect">
            <a:avLst/>
          </a:prstGeom>
          <a:noFill/>
        </p:spPr>
        <p:txBody>
          <a:bodyPr wrap="square" rtlCol="0">
            <a:spAutoFit/>
          </a:bodyPr>
          <a:lstStyle/>
          <a:p>
            <a:pPr algn="ctr"/>
            <a:r>
              <a:rPr lang="en-US" sz="1400" dirty="0"/>
              <a:t>Network load balancer</a:t>
            </a:r>
          </a:p>
        </p:txBody>
      </p:sp>
      <p:pic>
        <p:nvPicPr>
          <p:cNvPr id="13" name="Graphic 12">
            <a:extLst>
              <a:ext uri="{FF2B5EF4-FFF2-40B4-BE49-F238E27FC236}">
                <a16:creationId xmlns:a16="http://schemas.microsoft.com/office/drawing/2014/main" id="{AC7FF5E0-4A1A-BD44-86CF-162F8B88AB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93383" y="4652445"/>
            <a:ext cx="469900" cy="469900"/>
          </a:xfrm>
          <a:prstGeom prst="rect">
            <a:avLst/>
          </a:prstGeom>
        </p:spPr>
      </p:pic>
      <p:pic>
        <p:nvPicPr>
          <p:cNvPr id="15" name="Graphic 14">
            <a:extLst>
              <a:ext uri="{FF2B5EF4-FFF2-40B4-BE49-F238E27FC236}">
                <a16:creationId xmlns:a16="http://schemas.microsoft.com/office/drawing/2014/main" id="{CFE2361D-4F38-994A-AC90-2E5C38FC11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72732" y="2566518"/>
            <a:ext cx="711200" cy="711200"/>
          </a:xfrm>
          <a:prstGeom prst="rect">
            <a:avLst/>
          </a:prstGeom>
        </p:spPr>
      </p:pic>
      <p:pic>
        <p:nvPicPr>
          <p:cNvPr id="17" name="Graphic 16">
            <a:extLst>
              <a:ext uri="{FF2B5EF4-FFF2-40B4-BE49-F238E27FC236}">
                <a16:creationId xmlns:a16="http://schemas.microsoft.com/office/drawing/2014/main" id="{AFF3E384-5323-E34C-B993-B4799080787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93383" y="3833064"/>
            <a:ext cx="469900" cy="469900"/>
          </a:xfrm>
          <a:prstGeom prst="rect">
            <a:avLst/>
          </a:prstGeom>
        </p:spPr>
      </p:pic>
      <p:pic>
        <p:nvPicPr>
          <p:cNvPr id="30" name="Graphic 29">
            <a:extLst>
              <a:ext uri="{FF2B5EF4-FFF2-40B4-BE49-F238E27FC236}">
                <a16:creationId xmlns:a16="http://schemas.microsoft.com/office/drawing/2014/main" id="{1B447C9F-AE22-5D49-8823-1DF2B21502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95560" y="5382933"/>
            <a:ext cx="469900" cy="469900"/>
          </a:xfrm>
          <a:prstGeom prst="rect">
            <a:avLst/>
          </a:prstGeom>
        </p:spPr>
      </p:pic>
      <p:pic>
        <p:nvPicPr>
          <p:cNvPr id="34" name="Graphic 33">
            <a:extLst>
              <a:ext uri="{FF2B5EF4-FFF2-40B4-BE49-F238E27FC236}">
                <a16:creationId xmlns:a16="http://schemas.microsoft.com/office/drawing/2014/main" id="{BCCFBA15-0ADB-FE42-90D4-D0566D2E184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072732" y="1256394"/>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Quantum Technologies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104</a:t>
            </a:fld>
            <a:endParaRPr lang="en-US" dirty="0"/>
          </a:p>
        </p:txBody>
      </p:sp>
      <p:pic>
        <p:nvPicPr>
          <p:cNvPr id="7" name="Picture 6">
            <a:extLst>
              <a:ext uri="{FF2B5EF4-FFF2-40B4-BE49-F238E27FC236}">
                <a16:creationId xmlns:a16="http://schemas.microsoft.com/office/drawing/2014/main" id="{2FDE4104-824D-FC4D-8245-43B6671802C2}"/>
              </a:ext>
            </a:extLst>
          </p:cNvPr>
          <p:cNvPicPr>
            <a:picLocks noChangeAspect="1"/>
          </p:cNvPicPr>
          <p:nvPr/>
        </p:nvPicPr>
        <p:blipFill>
          <a:blip r:embed="rId2"/>
          <a:stretch>
            <a:fillRect/>
          </a:stretch>
        </p:blipFill>
        <p:spPr>
          <a:xfrm>
            <a:off x="10212001" y="3548083"/>
            <a:ext cx="958897" cy="958897"/>
          </a:xfrm>
          <a:prstGeom prst="rect">
            <a:avLst/>
          </a:prstGeom>
        </p:spPr>
      </p:pic>
      <p:pic>
        <p:nvPicPr>
          <p:cNvPr id="6" name="Picture 5">
            <a:extLst>
              <a:ext uri="{FF2B5EF4-FFF2-40B4-BE49-F238E27FC236}">
                <a16:creationId xmlns:a16="http://schemas.microsoft.com/office/drawing/2014/main" id="{69053EDE-CA66-B542-B2E6-F95CE50EF343}"/>
              </a:ext>
            </a:extLst>
          </p:cNvPr>
          <p:cNvPicPr>
            <a:picLocks noChangeAspect="1"/>
          </p:cNvPicPr>
          <p:nvPr/>
        </p:nvPicPr>
        <p:blipFill>
          <a:blip r:embed="rId3"/>
          <a:stretch>
            <a:fillRect/>
          </a:stretch>
        </p:blipFill>
        <p:spPr>
          <a:xfrm>
            <a:off x="10201845" y="2260074"/>
            <a:ext cx="979444" cy="979444"/>
          </a:xfrm>
          <a:prstGeom prst="rect">
            <a:avLst/>
          </a:prstGeom>
        </p:spPr>
      </p:pic>
    </p:spTree>
    <p:extLst>
      <p:ext uri="{BB962C8B-B14F-4D97-AF65-F5344CB8AC3E}">
        <p14:creationId xmlns:p14="http://schemas.microsoft.com/office/powerpoint/2010/main" val="38726875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105</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Quantum Technologies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1/1</a:t>
            </a:r>
          </a:p>
        </p:txBody>
      </p:sp>
      <p:sp>
        <p:nvSpPr>
          <p:cNvPr id="6" name="TextBox 5">
            <a:extLst>
              <a:ext uri="{FF2B5EF4-FFF2-40B4-BE49-F238E27FC236}">
                <a16:creationId xmlns:a16="http://schemas.microsoft.com/office/drawing/2014/main" id="{CD640887-C7AA-3C41-A57F-07A4BF81706B}"/>
              </a:ext>
            </a:extLst>
          </p:cNvPr>
          <p:cNvSpPr txBox="1"/>
          <p:nvPr/>
        </p:nvSpPr>
        <p:spPr>
          <a:xfrm>
            <a:off x="1853951" y="1925392"/>
            <a:ext cx="2301904" cy="307777"/>
          </a:xfrm>
          <a:prstGeom prst="rect">
            <a:avLst/>
          </a:prstGeom>
          <a:noFill/>
        </p:spPr>
        <p:txBody>
          <a:bodyPr wrap="square" rtlCol="0">
            <a:spAutoFit/>
          </a:bodyPr>
          <a:lstStyle/>
          <a:p>
            <a:pPr algn="ctr"/>
            <a:r>
              <a:rPr lang="en-US" sz="1400" dirty="0"/>
              <a:t>Amazon </a:t>
            </a:r>
            <a:r>
              <a:rPr lang="en-US" sz="1400" dirty="0" err="1"/>
              <a:t>Braket</a:t>
            </a:r>
            <a:endParaRPr lang="en-US" sz="1400" dirty="0"/>
          </a:p>
        </p:txBody>
      </p:sp>
      <p:sp>
        <p:nvSpPr>
          <p:cNvPr id="13" name="TextBox 12">
            <a:extLst>
              <a:ext uri="{FF2B5EF4-FFF2-40B4-BE49-F238E27FC236}">
                <a16:creationId xmlns:a16="http://schemas.microsoft.com/office/drawing/2014/main" id="{5694E00B-7B29-8F4A-981E-EF04666E3AB9}"/>
              </a:ext>
            </a:extLst>
          </p:cNvPr>
          <p:cNvSpPr txBox="1"/>
          <p:nvPr/>
        </p:nvSpPr>
        <p:spPr>
          <a:xfrm>
            <a:off x="1853951" y="3301269"/>
            <a:ext cx="2301904" cy="307777"/>
          </a:xfrm>
          <a:prstGeom prst="rect">
            <a:avLst/>
          </a:prstGeom>
          <a:noFill/>
        </p:spPr>
        <p:txBody>
          <a:bodyPr wrap="square" rtlCol="0">
            <a:spAutoFit/>
          </a:bodyPr>
          <a:lstStyle/>
          <a:p>
            <a:pPr algn="ctr"/>
            <a:r>
              <a:rPr lang="en-US" sz="1400" dirty="0"/>
              <a:t>Amazon </a:t>
            </a:r>
            <a:r>
              <a:rPr lang="en-US" sz="1400" dirty="0" err="1"/>
              <a:t>Braket</a:t>
            </a:r>
            <a:endParaRPr lang="en-US" sz="1400" dirty="0"/>
          </a:p>
        </p:txBody>
      </p:sp>
      <p:pic>
        <p:nvPicPr>
          <p:cNvPr id="12" name="Picture 11">
            <a:extLst>
              <a:ext uri="{FF2B5EF4-FFF2-40B4-BE49-F238E27FC236}">
                <a16:creationId xmlns:a16="http://schemas.microsoft.com/office/drawing/2014/main" id="{9A9362D0-3534-AA4E-82FB-A8333299C817}"/>
              </a:ext>
            </a:extLst>
          </p:cNvPr>
          <p:cNvPicPr>
            <a:picLocks noChangeAspect="1"/>
          </p:cNvPicPr>
          <p:nvPr/>
        </p:nvPicPr>
        <p:blipFill>
          <a:blip r:embed="rId2"/>
          <a:stretch>
            <a:fillRect/>
          </a:stretch>
        </p:blipFill>
        <p:spPr>
          <a:xfrm>
            <a:off x="2668584" y="2566820"/>
            <a:ext cx="711200" cy="711200"/>
          </a:xfrm>
          <a:prstGeom prst="rect">
            <a:avLst/>
          </a:prstGeom>
        </p:spPr>
      </p:pic>
      <p:pic>
        <p:nvPicPr>
          <p:cNvPr id="17" name="Picture 16">
            <a:extLst>
              <a:ext uri="{FF2B5EF4-FFF2-40B4-BE49-F238E27FC236}">
                <a16:creationId xmlns:a16="http://schemas.microsoft.com/office/drawing/2014/main" id="{CD75D8D7-F133-9E44-80C4-2107DF49FF96}"/>
              </a:ext>
            </a:extLst>
          </p:cNvPr>
          <p:cNvPicPr>
            <a:picLocks noChangeAspect="1"/>
          </p:cNvPicPr>
          <p:nvPr/>
        </p:nvPicPr>
        <p:blipFill>
          <a:blip r:embed="rId3"/>
          <a:stretch>
            <a:fillRect/>
          </a:stretch>
        </p:blipFill>
        <p:spPr>
          <a:xfrm>
            <a:off x="2668584" y="1203350"/>
            <a:ext cx="722042" cy="722042"/>
          </a:xfrm>
          <a:prstGeom prst="rect">
            <a:avLst/>
          </a:prstGeom>
        </p:spPr>
      </p:pic>
      <p:cxnSp>
        <p:nvCxnSpPr>
          <p:cNvPr id="9" name="Straight Connector 8">
            <a:extLst>
              <a:ext uri="{FF2B5EF4-FFF2-40B4-BE49-F238E27FC236}">
                <a16:creationId xmlns:a16="http://schemas.microsoft.com/office/drawing/2014/main" id="{309E6FEF-FE9F-684E-A720-D6651FB0E5BA}"/>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9671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106</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9" name="Graphic 8">
            <a:extLst>
              <a:ext uri="{FF2B5EF4-FFF2-40B4-BE49-F238E27FC236}">
                <a16:creationId xmlns:a16="http://schemas.microsoft.com/office/drawing/2014/main" id="{41AB4F7E-9223-144E-9121-82154E451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600200"/>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530A4-9F4F-FB4D-B13D-3A969C01A3A0}"/>
              </a:ext>
            </a:extLst>
          </p:cNvPr>
          <p:cNvSpPr>
            <a:spLocks noGrp="1"/>
          </p:cNvSpPr>
          <p:nvPr>
            <p:ph type="sldNum" sz="quarter" idx="10"/>
          </p:nvPr>
        </p:nvSpPr>
        <p:spPr/>
        <p:txBody>
          <a:bodyPr/>
          <a:lstStyle/>
          <a:p>
            <a:fld id="{0E0E0192-C642-4D4F-AE82-A0D0DC02E26B}" type="slidenum">
              <a:rPr lang="en-US" smtClean="0"/>
              <a:t>107</a:t>
            </a:fld>
            <a:endParaRPr lang="en-US" dirty="0"/>
          </a:p>
        </p:txBody>
      </p:sp>
      <p:sp>
        <p:nvSpPr>
          <p:cNvPr id="3" name="Title 2">
            <a:extLst>
              <a:ext uri="{FF2B5EF4-FFF2-40B4-BE49-F238E27FC236}">
                <a16:creationId xmlns:a16="http://schemas.microsoft.com/office/drawing/2014/main" id="{F4E235EC-8410-3349-A486-E33E2FE07166}"/>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D6C51AF0-124B-AE42-8E21-717FAE7BD67A}"/>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4DD23ED3-083B-CB44-BDC4-40DAD209AA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049" y="4079843"/>
            <a:ext cx="469900" cy="469900"/>
          </a:xfrm>
          <a:prstGeom prst="rect">
            <a:avLst/>
          </a:prstGeom>
        </p:spPr>
      </p:pic>
      <p:pic>
        <p:nvPicPr>
          <p:cNvPr id="8" name="Graphic 7">
            <a:extLst>
              <a:ext uri="{FF2B5EF4-FFF2-40B4-BE49-F238E27FC236}">
                <a16:creationId xmlns:a16="http://schemas.microsoft.com/office/drawing/2014/main" id="{B89BEB64-656B-D844-A2F7-4A58A038FE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0733" y="4051550"/>
            <a:ext cx="516890" cy="516890"/>
          </a:xfrm>
          <a:prstGeom prst="rect">
            <a:avLst/>
          </a:prstGeom>
        </p:spPr>
      </p:pic>
      <p:pic>
        <p:nvPicPr>
          <p:cNvPr id="10" name="Graphic 9">
            <a:extLst>
              <a:ext uri="{FF2B5EF4-FFF2-40B4-BE49-F238E27FC236}">
                <a16:creationId xmlns:a16="http://schemas.microsoft.com/office/drawing/2014/main" id="{F4FEA351-F28B-E642-AC33-2266389D6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9648" y="4044532"/>
            <a:ext cx="516890" cy="516890"/>
          </a:xfrm>
          <a:prstGeom prst="rect">
            <a:avLst/>
          </a:prstGeom>
        </p:spPr>
      </p:pic>
      <p:pic>
        <p:nvPicPr>
          <p:cNvPr id="12" name="Graphic 11">
            <a:extLst>
              <a:ext uri="{FF2B5EF4-FFF2-40B4-BE49-F238E27FC236}">
                <a16:creationId xmlns:a16="http://schemas.microsoft.com/office/drawing/2014/main" id="{6488CC8E-9A08-5E46-A739-BCCD89E6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700" y="2463193"/>
            <a:ext cx="711200" cy="711200"/>
          </a:xfrm>
          <a:prstGeom prst="rect">
            <a:avLst/>
          </a:prstGeom>
        </p:spPr>
      </p:pic>
      <p:pic>
        <p:nvPicPr>
          <p:cNvPr id="14" name="Graphic 13">
            <a:extLst>
              <a:ext uri="{FF2B5EF4-FFF2-40B4-BE49-F238E27FC236}">
                <a16:creationId xmlns:a16="http://schemas.microsoft.com/office/drawing/2014/main" id="{3392F17E-D142-024D-AA17-6BB92E3D06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3935" y="4075045"/>
            <a:ext cx="469900" cy="469900"/>
          </a:xfrm>
          <a:prstGeom prst="rect">
            <a:avLst/>
          </a:prstGeom>
        </p:spPr>
      </p:pic>
      <p:pic>
        <p:nvPicPr>
          <p:cNvPr id="16" name="Graphic 15">
            <a:extLst>
              <a:ext uri="{FF2B5EF4-FFF2-40B4-BE49-F238E27FC236}">
                <a16:creationId xmlns:a16="http://schemas.microsoft.com/office/drawing/2014/main" id="{E694C7B2-268B-454E-B812-74E476206E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0700" y="1173536"/>
            <a:ext cx="711200" cy="711200"/>
          </a:xfrm>
          <a:prstGeom prst="rect">
            <a:avLst/>
          </a:prstGeom>
        </p:spPr>
      </p:pic>
      <p:sp>
        <p:nvSpPr>
          <p:cNvPr id="17" name="TextBox 16">
            <a:extLst>
              <a:ext uri="{FF2B5EF4-FFF2-40B4-BE49-F238E27FC236}">
                <a16:creationId xmlns:a16="http://schemas.microsoft.com/office/drawing/2014/main" id="{1F0E530A-6F6D-CE4D-A65B-5474B90BB1B1}"/>
              </a:ext>
            </a:extLst>
          </p:cNvPr>
          <p:cNvSpPr txBox="1"/>
          <p:nvPr/>
        </p:nvSpPr>
        <p:spPr>
          <a:xfrm>
            <a:off x="1795348" y="19943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8" name="TextBox 17">
            <a:extLst>
              <a:ext uri="{FF2B5EF4-FFF2-40B4-BE49-F238E27FC236}">
                <a16:creationId xmlns:a16="http://schemas.microsoft.com/office/drawing/2014/main" id="{94C2E230-A6D3-C442-9537-71F6C414D0A5}"/>
              </a:ext>
            </a:extLst>
          </p:cNvPr>
          <p:cNvSpPr txBox="1"/>
          <p:nvPr/>
        </p:nvSpPr>
        <p:spPr>
          <a:xfrm>
            <a:off x="1795348" y="3365917"/>
            <a:ext cx="2301904" cy="307777"/>
          </a:xfrm>
          <a:prstGeom prst="rect">
            <a:avLst/>
          </a:prstGeom>
          <a:noFill/>
        </p:spPr>
        <p:txBody>
          <a:bodyPr wrap="square" rtlCol="0">
            <a:spAutoFit/>
          </a:bodyPr>
          <a:lstStyle/>
          <a:p>
            <a:pPr algn="ctr"/>
            <a:r>
              <a:rPr lang="en-US" sz="1400" dirty="0"/>
              <a:t>AWS </a:t>
            </a:r>
            <a:r>
              <a:rPr lang="en-US" sz="1400" dirty="0" err="1"/>
              <a:t>RoboMaker</a:t>
            </a:r>
            <a:endParaRPr lang="en-US" sz="1400" dirty="0"/>
          </a:p>
        </p:txBody>
      </p:sp>
      <p:sp>
        <p:nvSpPr>
          <p:cNvPr id="19" name="TextBox 18">
            <a:extLst>
              <a:ext uri="{FF2B5EF4-FFF2-40B4-BE49-F238E27FC236}">
                <a16:creationId xmlns:a16="http://schemas.microsoft.com/office/drawing/2014/main" id="{0171F6C4-2F55-AE46-A88B-B2DFAE4AA738}"/>
              </a:ext>
            </a:extLst>
          </p:cNvPr>
          <p:cNvSpPr txBox="1"/>
          <p:nvPr/>
        </p:nvSpPr>
        <p:spPr>
          <a:xfrm>
            <a:off x="2142973" y="4613605"/>
            <a:ext cx="1532052" cy="523220"/>
          </a:xfrm>
          <a:prstGeom prst="rect">
            <a:avLst/>
          </a:prstGeom>
          <a:noFill/>
        </p:spPr>
        <p:txBody>
          <a:bodyPr wrap="square" rtlCol="0">
            <a:spAutoFit/>
          </a:bodyPr>
          <a:lstStyle/>
          <a:p>
            <a:pPr algn="ctr"/>
            <a:r>
              <a:rPr lang="en-US" sz="1400" dirty="0"/>
              <a:t>Cloud extensions ROS</a:t>
            </a:r>
          </a:p>
        </p:txBody>
      </p:sp>
      <p:sp>
        <p:nvSpPr>
          <p:cNvPr id="20" name="TextBox 19">
            <a:extLst>
              <a:ext uri="{FF2B5EF4-FFF2-40B4-BE49-F238E27FC236}">
                <a16:creationId xmlns:a16="http://schemas.microsoft.com/office/drawing/2014/main" id="{A0B61812-7E91-2146-B42B-F6CD7E6DE5CD}"/>
              </a:ext>
            </a:extLst>
          </p:cNvPr>
          <p:cNvSpPr txBox="1"/>
          <p:nvPr/>
        </p:nvSpPr>
        <p:spPr>
          <a:xfrm>
            <a:off x="3776550" y="4613605"/>
            <a:ext cx="1685257" cy="523220"/>
          </a:xfrm>
          <a:prstGeom prst="rect">
            <a:avLst/>
          </a:prstGeom>
          <a:noFill/>
        </p:spPr>
        <p:txBody>
          <a:bodyPr wrap="square" rtlCol="0">
            <a:spAutoFit/>
          </a:bodyPr>
          <a:lstStyle/>
          <a:p>
            <a:pPr algn="ctr"/>
            <a:r>
              <a:rPr lang="en-US" sz="1400" dirty="0"/>
              <a:t>Development environment</a:t>
            </a:r>
          </a:p>
        </p:txBody>
      </p:sp>
      <p:sp>
        <p:nvSpPr>
          <p:cNvPr id="21" name="TextBox 20">
            <a:extLst>
              <a:ext uri="{FF2B5EF4-FFF2-40B4-BE49-F238E27FC236}">
                <a16:creationId xmlns:a16="http://schemas.microsoft.com/office/drawing/2014/main" id="{B3F022F3-621A-F84D-8E4E-2EE5155D3C30}"/>
              </a:ext>
            </a:extLst>
          </p:cNvPr>
          <p:cNvSpPr txBox="1"/>
          <p:nvPr/>
        </p:nvSpPr>
        <p:spPr>
          <a:xfrm>
            <a:off x="5373636" y="4613605"/>
            <a:ext cx="1600555" cy="523220"/>
          </a:xfrm>
          <a:prstGeom prst="rect">
            <a:avLst/>
          </a:prstGeom>
          <a:noFill/>
        </p:spPr>
        <p:txBody>
          <a:bodyPr wrap="square" rtlCol="0">
            <a:spAutoFit/>
          </a:bodyPr>
          <a:lstStyle/>
          <a:p>
            <a:pPr algn="ctr"/>
            <a:r>
              <a:rPr lang="en-US" sz="1400" dirty="0"/>
              <a:t>Fleet management</a:t>
            </a:r>
          </a:p>
        </p:txBody>
      </p:sp>
      <p:sp>
        <p:nvSpPr>
          <p:cNvPr id="22" name="TextBox 21">
            <a:extLst>
              <a:ext uri="{FF2B5EF4-FFF2-40B4-BE49-F238E27FC236}">
                <a16:creationId xmlns:a16="http://schemas.microsoft.com/office/drawing/2014/main" id="{5188C95D-C07B-EF4A-9D1B-CDA96BF5D5C4}"/>
              </a:ext>
            </a:extLst>
          </p:cNvPr>
          <p:cNvSpPr txBox="1"/>
          <p:nvPr/>
        </p:nvSpPr>
        <p:spPr>
          <a:xfrm>
            <a:off x="6886020" y="4625480"/>
            <a:ext cx="1532052" cy="307777"/>
          </a:xfrm>
          <a:prstGeom prst="rect">
            <a:avLst/>
          </a:prstGeom>
          <a:noFill/>
        </p:spPr>
        <p:txBody>
          <a:bodyPr wrap="square" rtlCol="0">
            <a:spAutoFit/>
          </a:bodyPr>
          <a:lstStyle/>
          <a:p>
            <a:pPr algn="ctr"/>
            <a:r>
              <a:rPr lang="en-US" sz="1400" dirty="0"/>
              <a:t>Simulation</a:t>
            </a:r>
          </a:p>
        </p:txBody>
      </p:sp>
    </p:spTree>
    <p:extLst>
      <p:ext uri="{BB962C8B-B14F-4D97-AF65-F5344CB8AC3E}">
        <p14:creationId xmlns:p14="http://schemas.microsoft.com/office/powerpoint/2010/main" val="33350406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108</a:t>
            </a:fld>
            <a:endParaRPr lang="en-US" dirty="0"/>
          </a:p>
        </p:txBody>
      </p:sp>
      <p:pic>
        <p:nvPicPr>
          <p:cNvPr id="6" name="Graphic 5">
            <a:extLst>
              <a:ext uri="{FF2B5EF4-FFF2-40B4-BE49-F238E27FC236}">
                <a16:creationId xmlns:a16="http://schemas.microsoft.com/office/drawing/2014/main" id="{A2DD6D88-6CA7-1D4E-9BE5-D633A8676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3542954"/>
            <a:ext cx="952500" cy="952500"/>
          </a:xfrm>
          <a:prstGeom prst="rect">
            <a:avLst/>
          </a:prstGeom>
        </p:spPr>
      </p:pic>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228062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F21CC0-6E15-D940-A09D-A062FD9A6FD9}"/>
              </a:ext>
            </a:extLst>
          </p:cNvPr>
          <p:cNvSpPr>
            <a:spLocks noGrp="1"/>
          </p:cNvSpPr>
          <p:nvPr>
            <p:ph type="sldNum" sz="quarter" idx="10"/>
          </p:nvPr>
        </p:nvSpPr>
        <p:spPr/>
        <p:txBody>
          <a:bodyPr/>
          <a:lstStyle/>
          <a:p>
            <a:fld id="{0E0E0192-C642-4D4F-AE82-A0D0DC02E26B}" type="slidenum">
              <a:rPr lang="en-US" smtClean="0"/>
              <a:t>109</a:t>
            </a:fld>
            <a:endParaRPr lang="en-US" dirty="0"/>
          </a:p>
        </p:txBody>
      </p:sp>
      <p:sp>
        <p:nvSpPr>
          <p:cNvPr id="3" name="Title 2">
            <a:extLst>
              <a:ext uri="{FF2B5EF4-FFF2-40B4-BE49-F238E27FC236}">
                <a16:creationId xmlns:a16="http://schemas.microsoft.com/office/drawing/2014/main" id="{9B0F1F5E-059F-9144-928C-AE1EF0B5A07B}"/>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7544F197-5E91-D341-AF42-98AF439DDA5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1CD905EE-5663-7A46-A144-244E6457D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3913" y="2480733"/>
            <a:ext cx="711200" cy="711200"/>
          </a:xfrm>
          <a:prstGeom prst="rect">
            <a:avLst/>
          </a:prstGeom>
        </p:spPr>
      </p:pic>
      <p:pic>
        <p:nvPicPr>
          <p:cNvPr id="8" name="Graphic 7">
            <a:extLst>
              <a:ext uri="{FF2B5EF4-FFF2-40B4-BE49-F238E27FC236}">
                <a16:creationId xmlns:a16="http://schemas.microsoft.com/office/drawing/2014/main" id="{5831817A-85F3-824D-A66C-E56E8B8CA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3913" y="1210734"/>
            <a:ext cx="711200" cy="711200"/>
          </a:xfrm>
          <a:prstGeom prst="rect">
            <a:avLst/>
          </a:prstGeom>
        </p:spPr>
      </p:pic>
      <p:sp>
        <p:nvSpPr>
          <p:cNvPr id="9" name="Rectangle 8">
            <a:extLst>
              <a:ext uri="{FF2B5EF4-FFF2-40B4-BE49-F238E27FC236}">
                <a16:creationId xmlns:a16="http://schemas.microsoft.com/office/drawing/2014/main" id="{58A5576B-6845-0342-BD3E-E8F7734CC3F7}"/>
              </a:ext>
            </a:extLst>
          </p:cNvPr>
          <p:cNvSpPr/>
          <p:nvPr/>
        </p:nvSpPr>
        <p:spPr>
          <a:xfrm>
            <a:off x="2078556" y="1921934"/>
            <a:ext cx="1841914" cy="307777"/>
          </a:xfrm>
          <a:prstGeom prst="rect">
            <a:avLst/>
          </a:prstGeom>
        </p:spPr>
        <p:txBody>
          <a:bodyPr wrap="none">
            <a:spAutoFit/>
          </a:bodyPr>
          <a:lstStyle/>
          <a:p>
            <a:pPr algn="ctr"/>
            <a:r>
              <a:rPr lang="en-US" sz="1400" dirty="0"/>
              <a:t>AWS Ground Station</a:t>
            </a:r>
          </a:p>
        </p:txBody>
      </p:sp>
      <p:sp>
        <p:nvSpPr>
          <p:cNvPr id="10" name="Rectangle 9">
            <a:extLst>
              <a:ext uri="{FF2B5EF4-FFF2-40B4-BE49-F238E27FC236}">
                <a16:creationId xmlns:a16="http://schemas.microsoft.com/office/drawing/2014/main" id="{638EE3F7-A22C-E344-99C0-85CB439AF3F1}"/>
              </a:ext>
            </a:extLst>
          </p:cNvPr>
          <p:cNvSpPr/>
          <p:nvPr/>
        </p:nvSpPr>
        <p:spPr>
          <a:xfrm>
            <a:off x="2078556" y="3293534"/>
            <a:ext cx="1841914" cy="307777"/>
          </a:xfrm>
          <a:prstGeom prst="rect">
            <a:avLst/>
          </a:prstGeom>
        </p:spPr>
        <p:txBody>
          <a:bodyPr wrap="none">
            <a:spAutoFit/>
          </a:bodyPr>
          <a:lstStyle/>
          <a:p>
            <a:pPr algn="ctr"/>
            <a:r>
              <a:rPr lang="en-US" sz="1400" dirty="0"/>
              <a:t>AWS Ground Station</a:t>
            </a:r>
          </a:p>
        </p:txBody>
      </p:sp>
      <p:cxnSp>
        <p:nvCxnSpPr>
          <p:cNvPr id="11" name="Straight Connector 10">
            <a:extLst>
              <a:ext uri="{FF2B5EF4-FFF2-40B4-BE49-F238E27FC236}">
                <a16:creationId xmlns:a16="http://schemas.microsoft.com/office/drawing/2014/main" id="{E1C1EC54-8996-0440-8BA7-ADF5E83E05F9}"/>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09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need–light backgrounds tend to be used on the web, whereas dark backgrounds are used for in-person presentations or slide decks.</a:t>
            </a:r>
          </a:p>
          <a:p>
            <a:pPr marL="457200" indent="-457200">
              <a:lnSpc>
                <a:spcPct val="110000"/>
              </a:lnSpc>
              <a:buFont typeface="+mj-lt"/>
              <a:buAutoNum type="arabicPeriod"/>
            </a:pPr>
            <a:r>
              <a:rPr lang="en-US" b="1" dirty="0"/>
              <a:t>Start with the structure</a:t>
            </a:r>
            <a:br>
              <a:rPr lang="en-US" b="1" dirty="0"/>
            </a:br>
            <a:r>
              <a:rPr lang="en-US" dirty="0"/>
              <a:t>Locate the groups to use for the underlying structure of your diagram.</a:t>
            </a:r>
            <a:endParaRPr lang="en-US" b="1" dirty="0"/>
          </a:p>
          <a:p>
            <a:pPr marL="457200" indent="-457200">
              <a:lnSpc>
                <a:spcPct val="110000"/>
              </a:lnSpc>
              <a:buFont typeface="+mj-lt"/>
              <a:buAutoNum type="arabicPeriod"/>
            </a:pPr>
            <a:r>
              <a:rPr lang="en-US" b="1" dirty="0"/>
              <a:t>Add service and resource icons</a:t>
            </a:r>
            <a:br>
              <a:rPr lang="en-US" dirty="0"/>
            </a:br>
            <a:r>
              <a:rPr lang="en-US" dirty="0"/>
              <a:t>Navigate to the category of your desired service icon or resource, or use the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&amp;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110</a:t>
            </a:fld>
            <a:endParaRPr lang="en-US" dirty="0"/>
          </a:p>
        </p:txBody>
      </p:sp>
      <p:pic>
        <p:nvPicPr>
          <p:cNvPr id="5" name="Graphic 4">
            <a:extLst>
              <a:ext uri="{FF2B5EF4-FFF2-40B4-BE49-F238E27FC236}">
                <a16:creationId xmlns:a16="http://schemas.microsoft.com/office/drawing/2014/main" id="{97973329-8ABA-F34F-954F-92F939904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3597198"/>
            <a:ext cx="952500" cy="952500"/>
          </a:xfrm>
          <a:prstGeom prst="rect">
            <a:avLst/>
          </a:prstGeom>
        </p:spPr>
      </p:pic>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2280621"/>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111</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514509"/>
            <a:ext cx="2301904" cy="307777"/>
          </a:xfrm>
          <a:prstGeom prst="rect">
            <a:avLst/>
          </a:prstGeom>
          <a:noFill/>
        </p:spPr>
        <p:txBody>
          <a:bodyPr wrap="square" rtlCol="0">
            <a:spAutoFit/>
          </a:bodyPr>
          <a:lstStyle/>
          <a:p>
            <a:pPr algn="ctr"/>
            <a:r>
              <a:rPr lang="en-US" sz="1400" dirty="0"/>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t>Amazon </a:t>
            </a:r>
            <a:r>
              <a:rPr lang="en-US" sz="1400" dirty="0" err="1"/>
              <a:t>GuardDuty</a:t>
            </a:r>
            <a:endParaRPr lang="en-US" sz="1400" dirty="0"/>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t>Amazon Cognito</a:t>
            </a:r>
          </a:p>
        </p:txBody>
      </p:sp>
      <p:pic>
        <p:nvPicPr>
          <p:cNvPr id="18" name="Graphic 17">
            <a:extLst>
              <a:ext uri="{FF2B5EF4-FFF2-40B4-BE49-F238E27FC236}">
                <a16:creationId xmlns:a16="http://schemas.microsoft.com/office/drawing/2014/main" id="{8078B812-7E2F-A643-9B7C-02C52DF4F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943"/>
            <a:ext cx="711200" cy="711200"/>
          </a:xfrm>
          <a:prstGeom prst="rect">
            <a:avLst/>
          </a:prstGeom>
        </p:spPr>
      </p:pic>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1431"/>
            <a:ext cx="711200" cy="711200"/>
          </a:xfrm>
          <a:prstGeom prst="rect">
            <a:avLst/>
          </a:prstGeom>
        </p:spPr>
      </p:pic>
      <p:pic>
        <p:nvPicPr>
          <p:cNvPr id="22" name="Graphic 21">
            <a:extLst>
              <a:ext uri="{FF2B5EF4-FFF2-40B4-BE49-F238E27FC236}">
                <a16:creationId xmlns:a16="http://schemas.microsoft.com/office/drawing/2014/main" id="{AF209CD9-C81E-264C-8291-AE0A1DD85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562943"/>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201431"/>
            <a:ext cx="711200" cy="711200"/>
          </a:xfrm>
          <a:prstGeom prst="rect">
            <a:avLst/>
          </a:prstGeom>
        </p:spPr>
      </p:pic>
      <p:pic>
        <p:nvPicPr>
          <p:cNvPr id="26" name="Graphic 25">
            <a:extLst>
              <a:ext uri="{FF2B5EF4-FFF2-40B4-BE49-F238E27FC236}">
                <a16:creationId xmlns:a16="http://schemas.microsoft.com/office/drawing/2014/main" id="{D5D4FBFA-DFB1-9842-A170-E0B61914ED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8027" y="2562943"/>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1201431"/>
            <a:ext cx="711200" cy="711200"/>
          </a:xfrm>
          <a:prstGeom prst="rect">
            <a:avLst/>
          </a:prstGeom>
        </p:spPr>
      </p:pic>
      <p:pic>
        <p:nvPicPr>
          <p:cNvPr id="30" name="Graphic 29">
            <a:extLst>
              <a:ext uri="{FF2B5EF4-FFF2-40B4-BE49-F238E27FC236}">
                <a16:creationId xmlns:a16="http://schemas.microsoft.com/office/drawing/2014/main" id="{C752D07C-C1C3-4C4C-A13C-175ADC43C7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93097" y="3999989"/>
            <a:ext cx="469900" cy="469900"/>
          </a:xfrm>
          <a:prstGeom prst="rect">
            <a:avLst/>
          </a:prstGeom>
        </p:spPr>
      </p:pic>
      <p:pic>
        <p:nvPicPr>
          <p:cNvPr id="32" name="Graphic 31">
            <a:extLst>
              <a:ext uri="{FF2B5EF4-FFF2-40B4-BE49-F238E27FC236}">
                <a16:creationId xmlns:a16="http://schemas.microsoft.com/office/drawing/2014/main" id="{8CFDC991-4250-0940-8E05-F7C20FA53D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2562943"/>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1201431"/>
            <a:ext cx="711200" cy="711200"/>
          </a:xfrm>
          <a:prstGeom prst="rect">
            <a:avLst/>
          </a:prstGeom>
        </p:spPr>
      </p:pic>
    </p:spTree>
    <p:extLst>
      <p:ext uri="{BB962C8B-B14F-4D97-AF65-F5344CB8AC3E}">
        <p14:creationId xmlns:p14="http://schemas.microsoft.com/office/powerpoint/2010/main" val="39189190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112</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t>Certificate authority</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t>AWS </a:t>
            </a:r>
            <a:r>
              <a:rPr lang="en-US" sz="1400" dirty="0" err="1"/>
              <a:t>CloudHSM</a:t>
            </a:r>
            <a:endParaRPr lang="en-US" sz="1400" dirty="0"/>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t>AWS Artifact</a:t>
            </a:r>
          </a:p>
        </p:txBody>
      </p:sp>
      <p:pic>
        <p:nvPicPr>
          <p:cNvPr id="13" name="Graphic 12">
            <a:extLst>
              <a:ext uri="{FF2B5EF4-FFF2-40B4-BE49-F238E27FC236}">
                <a16:creationId xmlns:a16="http://schemas.microsoft.com/office/drawing/2014/main" id="{218265E0-8E77-ED4C-9505-34ACEABA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9468"/>
            <a:ext cx="711200" cy="711200"/>
          </a:xfrm>
          <a:prstGeom prst="rect">
            <a:avLst/>
          </a:prstGeom>
        </p:spPr>
      </p:pic>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59415"/>
            <a:ext cx="711200" cy="711200"/>
          </a:xfrm>
          <a:prstGeom prst="rect">
            <a:avLst/>
          </a:prstGeom>
        </p:spPr>
      </p:pic>
      <p:pic>
        <p:nvPicPr>
          <p:cNvPr id="22" name="Graphic 21">
            <a:extLst>
              <a:ext uri="{FF2B5EF4-FFF2-40B4-BE49-F238E27FC236}">
                <a16:creationId xmlns:a16="http://schemas.microsoft.com/office/drawing/2014/main" id="{31CC6081-773F-8B4E-B96D-AE810E4AE1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2817" y="2619468"/>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2817" y="1159415"/>
            <a:ext cx="711200" cy="711200"/>
          </a:xfrm>
          <a:prstGeom prst="rect">
            <a:avLst/>
          </a:prstGeom>
        </p:spPr>
      </p:pic>
      <p:pic>
        <p:nvPicPr>
          <p:cNvPr id="28" name="Graphic 27">
            <a:extLst>
              <a:ext uri="{FF2B5EF4-FFF2-40B4-BE49-F238E27FC236}">
                <a16:creationId xmlns:a16="http://schemas.microsoft.com/office/drawing/2014/main" id="{8CB8A3CD-BFF2-2C48-88B6-DE14D1F125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08027" y="2619468"/>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1159415"/>
            <a:ext cx="711200" cy="711200"/>
          </a:xfrm>
          <a:prstGeom prst="rect">
            <a:avLst/>
          </a:prstGeom>
        </p:spPr>
      </p:pic>
      <p:pic>
        <p:nvPicPr>
          <p:cNvPr id="32" name="Graphic 31">
            <a:extLst>
              <a:ext uri="{FF2B5EF4-FFF2-40B4-BE49-F238E27FC236}">
                <a16:creationId xmlns:a16="http://schemas.microsoft.com/office/drawing/2014/main" id="{26B95221-5B8F-E94D-A040-6ACA119D92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72447" y="2619468"/>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7" y="1159415"/>
            <a:ext cx="711200" cy="711200"/>
          </a:xfrm>
          <a:prstGeom prst="rect">
            <a:avLst/>
          </a:prstGeom>
        </p:spPr>
      </p:pic>
      <p:pic>
        <p:nvPicPr>
          <p:cNvPr id="14" name="Graphic 13">
            <a:extLst>
              <a:ext uri="{FF2B5EF4-FFF2-40B4-BE49-F238E27FC236}">
                <a16:creationId xmlns:a16="http://schemas.microsoft.com/office/drawing/2014/main" id="{6D3BACEB-75DA-734F-8761-12A54DB5D44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6629" y="3943831"/>
            <a:ext cx="469900" cy="469900"/>
          </a:xfrm>
          <a:prstGeom prst="rect">
            <a:avLst/>
          </a:prstGeom>
        </p:spPr>
      </p:pic>
    </p:spTree>
    <p:extLst>
      <p:ext uri="{BB962C8B-B14F-4D97-AF65-F5344CB8AC3E}">
        <p14:creationId xmlns:p14="http://schemas.microsoft.com/office/powerpoint/2010/main" val="21764522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113</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t>AWS Identity and Access Management</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498674" y="4084946"/>
            <a:ext cx="1318298" cy="307777"/>
          </a:xfrm>
          <a:prstGeom prst="rect">
            <a:avLst/>
          </a:prstGeom>
          <a:noFill/>
        </p:spPr>
        <p:txBody>
          <a:bodyPr wrap="square" rtlCol="0">
            <a:spAutoFit/>
          </a:bodyPr>
          <a:lstStyle/>
          <a:p>
            <a:pPr algn="ctr"/>
            <a:r>
              <a:rPr lang="en-US" sz="1400" dirty="0"/>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6481725" y="4745115"/>
            <a:ext cx="1318298" cy="307777"/>
          </a:xfrm>
          <a:prstGeom prst="rect">
            <a:avLst/>
          </a:prstGeom>
          <a:noFill/>
        </p:spPr>
        <p:txBody>
          <a:bodyPr wrap="square" rtlCol="0">
            <a:spAutoFit/>
          </a:bodyPr>
          <a:lstStyle/>
          <a:p>
            <a:pPr algn="ctr"/>
            <a:r>
              <a:rPr lang="en-US" sz="1400" dirty="0"/>
              <a:t>AWS 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8770734" y="4217435"/>
            <a:ext cx="1318298" cy="523220"/>
          </a:xfrm>
          <a:prstGeom prst="rect">
            <a:avLst/>
          </a:prstGeom>
          <a:noFill/>
        </p:spPr>
        <p:txBody>
          <a:bodyPr wrap="square" rtlCol="0">
            <a:spAutoFit/>
          </a:bodyPr>
          <a:lstStyle/>
          <a:p>
            <a:pPr algn="ctr"/>
            <a:r>
              <a:rPr lang="en-US" sz="1400" dirty="0"/>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8688612" y="5280585"/>
            <a:ext cx="1375626" cy="738664"/>
          </a:xfrm>
          <a:prstGeom prst="rect">
            <a:avLst/>
          </a:prstGeom>
          <a:noFill/>
        </p:spPr>
        <p:txBody>
          <a:bodyPr wrap="square" rtlCol="0">
            <a:spAutoFit/>
          </a:bodyPr>
          <a:lstStyle/>
          <a:p>
            <a:pPr algn="ctr"/>
            <a:r>
              <a:rPr lang="en-US" sz="1400" dirty="0"/>
              <a:t>Data encryption </a:t>
            </a:r>
          </a:p>
          <a:p>
            <a:pPr algn="ctr"/>
            <a:r>
              <a:rPr lang="en-US" sz="1400" dirty="0"/>
              <a:t>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6498674" y="5535147"/>
            <a:ext cx="1318298" cy="523220"/>
          </a:xfrm>
          <a:prstGeom prst="rect">
            <a:avLst/>
          </a:prstGeom>
          <a:noFill/>
        </p:spPr>
        <p:txBody>
          <a:bodyPr wrap="square" rtlCol="0">
            <a:spAutoFit/>
          </a:bodyPr>
          <a:lstStyle/>
          <a:p>
            <a:pPr algn="ctr"/>
            <a:r>
              <a:rPr lang="en-US" sz="1400" dirty="0"/>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9779133" y="4171331"/>
            <a:ext cx="1571025" cy="738664"/>
          </a:xfrm>
          <a:prstGeom prst="rect">
            <a:avLst/>
          </a:prstGeom>
          <a:noFill/>
        </p:spPr>
        <p:txBody>
          <a:bodyPr wrap="square" rtlCol="0">
            <a:spAutoFit/>
          </a:bodyPr>
          <a:lstStyle/>
          <a:p>
            <a:pPr algn="ctr"/>
            <a:r>
              <a:rPr lang="en-US" sz="1400" dirty="0"/>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10733651" y="4219725"/>
            <a:ext cx="1571025" cy="307777"/>
          </a:xfrm>
          <a:prstGeom prst="rect">
            <a:avLst/>
          </a:prstGeom>
          <a:noFill/>
        </p:spPr>
        <p:txBody>
          <a:bodyPr wrap="square" rtlCol="0">
            <a:spAutoFit/>
          </a:bodyPr>
          <a:lstStyle/>
          <a:p>
            <a:pPr algn="ctr"/>
            <a:r>
              <a:rPr lang="en-US" sz="1400" dirty="0"/>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7503372" y="5543275"/>
            <a:ext cx="1571025" cy="307777"/>
          </a:xfrm>
          <a:prstGeom prst="rect">
            <a:avLst/>
          </a:prstGeom>
          <a:noFill/>
        </p:spPr>
        <p:txBody>
          <a:bodyPr wrap="square" rtlCol="0">
            <a:spAutoFit/>
          </a:bodyPr>
          <a:lstStyle/>
          <a:p>
            <a:pPr algn="ctr"/>
            <a:r>
              <a:rPr lang="en-US" sz="1400" dirty="0"/>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10733651" y="4975996"/>
            <a:ext cx="1571025" cy="307777"/>
          </a:xfrm>
          <a:prstGeom prst="rect">
            <a:avLst/>
          </a:prstGeom>
          <a:noFill/>
        </p:spPr>
        <p:txBody>
          <a:bodyPr wrap="square" rtlCol="0">
            <a:spAutoFit/>
          </a:bodyPr>
          <a:lstStyle/>
          <a:p>
            <a:pPr algn="ctr"/>
            <a:r>
              <a:rPr lang="en-US" sz="1400" dirty="0"/>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9779133" y="5348188"/>
            <a:ext cx="1571025" cy="738664"/>
          </a:xfrm>
          <a:prstGeom prst="rect">
            <a:avLst/>
          </a:prstGeom>
          <a:noFill/>
        </p:spPr>
        <p:txBody>
          <a:bodyPr wrap="square" rtlCol="0">
            <a:spAutoFit/>
          </a:bodyPr>
          <a:lstStyle/>
          <a:p>
            <a:pPr algn="ctr"/>
            <a:r>
              <a:rPr lang="en-US" sz="1400" dirty="0"/>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t>AWS Identity and Access Management</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t>AWS Firewall Manager</a:t>
            </a:r>
          </a:p>
        </p:txBody>
      </p:sp>
      <p:pic>
        <p:nvPicPr>
          <p:cNvPr id="27" name="Graphic 26">
            <a:extLst>
              <a:ext uri="{FF2B5EF4-FFF2-40B4-BE49-F238E27FC236}">
                <a16:creationId xmlns:a16="http://schemas.microsoft.com/office/drawing/2014/main" id="{E1920275-F8B4-044F-91BF-DD618FB23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5865" y="2418194"/>
            <a:ext cx="711200" cy="711200"/>
          </a:xfrm>
          <a:prstGeom prst="rect">
            <a:avLst/>
          </a:prstGeom>
        </p:spPr>
      </p:pic>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3151" y="1079737"/>
            <a:ext cx="711200" cy="711200"/>
          </a:xfrm>
          <a:prstGeom prst="rect">
            <a:avLst/>
          </a:prstGeom>
        </p:spPr>
      </p:pic>
      <p:pic>
        <p:nvPicPr>
          <p:cNvPr id="31" name="Graphic 30">
            <a:extLst>
              <a:ext uri="{FF2B5EF4-FFF2-40B4-BE49-F238E27FC236}">
                <a16:creationId xmlns:a16="http://schemas.microsoft.com/office/drawing/2014/main" id="{D8672739-CD2E-D349-94AB-FF78ABB1B2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9060" y="2418194"/>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57080" y="1079737"/>
            <a:ext cx="711200" cy="711200"/>
          </a:xfrm>
          <a:prstGeom prst="rect">
            <a:avLst/>
          </a:prstGeom>
        </p:spPr>
      </p:pic>
      <p:pic>
        <p:nvPicPr>
          <p:cNvPr id="35" name="Graphic 34">
            <a:extLst>
              <a:ext uri="{FF2B5EF4-FFF2-40B4-BE49-F238E27FC236}">
                <a16:creationId xmlns:a16="http://schemas.microsoft.com/office/drawing/2014/main" id="{8FB9A325-064A-1544-9BC4-DC8C8D976D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81967" y="2418194"/>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1967" y="1079737"/>
            <a:ext cx="711200" cy="711200"/>
          </a:xfrm>
          <a:prstGeom prst="rect">
            <a:avLst/>
          </a:prstGeom>
        </p:spPr>
      </p:pic>
      <p:pic>
        <p:nvPicPr>
          <p:cNvPr id="39" name="Graphic 38">
            <a:extLst>
              <a:ext uri="{FF2B5EF4-FFF2-40B4-BE49-F238E27FC236}">
                <a16:creationId xmlns:a16="http://schemas.microsoft.com/office/drawing/2014/main" id="{9FC9BD2D-2623-BF48-B9B2-5AEAB05D71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22873" y="3757971"/>
            <a:ext cx="469900" cy="469900"/>
          </a:xfrm>
          <a:prstGeom prst="rect">
            <a:avLst/>
          </a:prstGeom>
        </p:spPr>
      </p:pic>
      <p:pic>
        <p:nvPicPr>
          <p:cNvPr id="41" name="Graphic 40">
            <a:extLst>
              <a:ext uri="{FF2B5EF4-FFF2-40B4-BE49-F238E27FC236}">
                <a16:creationId xmlns:a16="http://schemas.microsoft.com/office/drawing/2014/main" id="{E9420ABA-AF58-BB4F-A8C1-C126FFE1472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05924" y="4367976"/>
            <a:ext cx="469900" cy="469900"/>
          </a:xfrm>
          <a:prstGeom prst="rect">
            <a:avLst/>
          </a:prstGeom>
        </p:spPr>
      </p:pic>
      <p:pic>
        <p:nvPicPr>
          <p:cNvPr id="43" name="Graphic 42">
            <a:extLst>
              <a:ext uri="{FF2B5EF4-FFF2-40B4-BE49-F238E27FC236}">
                <a16:creationId xmlns:a16="http://schemas.microsoft.com/office/drawing/2014/main" id="{A1630F25-086D-6341-9910-EC87FC108B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94933" y="3763986"/>
            <a:ext cx="469900" cy="469900"/>
          </a:xfrm>
          <a:prstGeom prst="rect">
            <a:avLst/>
          </a:prstGeom>
        </p:spPr>
      </p:pic>
      <p:pic>
        <p:nvPicPr>
          <p:cNvPr id="45" name="Graphic 44">
            <a:extLst>
              <a:ext uri="{FF2B5EF4-FFF2-40B4-BE49-F238E27FC236}">
                <a16:creationId xmlns:a16="http://schemas.microsoft.com/office/drawing/2014/main" id="{C34148E2-F203-C147-9C74-283310793A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38674" y="4785549"/>
            <a:ext cx="469900" cy="469900"/>
          </a:xfrm>
          <a:prstGeom prst="rect">
            <a:avLst/>
          </a:prstGeom>
        </p:spPr>
      </p:pic>
      <p:pic>
        <p:nvPicPr>
          <p:cNvPr id="47" name="Graphic 46">
            <a:extLst>
              <a:ext uri="{FF2B5EF4-FFF2-40B4-BE49-F238E27FC236}">
                <a16:creationId xmlns:a16="http://schemas.microsoft.com/office/drawing/2014/main" id="{687A2449-92CB-BC4D-B7EB-A6E8F4A8BA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22873" y="5104727"/>
            <a:ext cx="469900" cy="469900"/>
          </a:xfrm>
          <a:prstGeom prst="rect">
            <a:avLst/>
          </a:prstGeom>
        </p:spPr>
      </p:pic>
      <p:pic>
        <p:nvPicPr>
          <p:cNvPr id="49" name="Graphic 48">
            <a:extLst>
              <a:ext uri="{FF2B5EF4-FFF2-40B4-BE49-F238E27FC236}">
                <a16:creationId xmlns:a16="http://schemas.microsoft.com/office/drawing/2014/main" id="{D57544FC-CFAA-5546-A4DC-2BDF2AA8E3B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329695" y="3716399"/>
            <a:ext cx="469900" cy="469900"/>
          </a:xfrm>
          <a:prstGeom prst="rect">
            <a:avLst/>
          </a:prstGeom>
        </p:spPr>
      </p:pic>
      <p:pic>
        <p:nvPicPr>
          <p:cNvPr id="51" name="Graphic 50">
            <a:extLst>
              <a:ext uri="{FF2B5EF4-FFF2-40B4-BE49-F238E27FC236}">
                <a16:creationId xmlns:a16="http://schemas.microsoft.com/office/drawing/2014/main" id="{ECECFF66-4B55-8648-A9EF-A4D9023DB87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284213" y="3784655"/>
            <a:ext cx="469900" cy="469900"/>
          </a:xfrm>
          <a:prstGeom prst="rect">
            <a:avLst/>
          </a:prstGeom>
        </p:spPr>
      </p:pic>
      <p:pic>
        <p:nvPicPr>
          <p:cNvPr id="53" name="Graphic 52">
            <a:extLst>
              <a:ext uri="{FF2B5EF4-FFF2-40B4-BE49-F238E27FC236}">
                <a16:creationId xmlns:a16="http://schemas.microsoft.com/office/drawing/2014/main" id="{90D5A9DB-EC7C-6342-9486-0A731DEC214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053934" y="5129279"/>
            <a:ext cx="469900" cy="469900"/>
          </a:xfrm>
          <a:prstGeom prst="rect">
            <a:avLst/>
          </a:prstGeom>
        </p:spPr>
      </p:pic>
      <p:pic>
        <p:nvPicPr>
          <p:cNvPr id="55" name="Graphic 54">
            <a:extLst>
              <a:ext uri="{FF2B5EF4-FFF2-40B4-BE49-F238E27FC236}">
                <a16:creationId xmlns:a16="http://schemas.microsoft.com/office/drawing/2014/main" id="{50E1591F-DA4C-934C-BDCB-2E69767A65B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284213" y="4562000"/>
            <a:ext cx="469900" cy="469900"/>
          </a:xfrm>
          <a:prstGeom prst="rect">
            <a:avLst/>
          </a:prstGeom>
        </p:spPr>
      </p:pic>
      <p:pic>
        <p:nvPicPr>
          <p:cNvPr id="57" name="Graphic 56">
            <a:extLst>
              <a:ext uri="{FF2B5EF4-FFF2-40B4-BE49-F238E27FC236}">
                <a16:creationId xmlns:a16="http://schemas.microsoft.com/office/drawing/2014/main" id="{43CD1540-8136-7C44-A4F2-072DFBD5B02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329695" y="4922767"/>
            <a:ext cx="469900" cy="469900"/>
          </a:xfrm>
          <a:prstGeom prst="rect">
            <a:avLst/>
          </a:prstGeom>
        </p:spPr>
      </p:pic>
      <p:pic>
        <p:nvPicPr>
          <p:cNvPr id="10" name="Graphic 9">
            <a:extLst>
              <a:ext uri="{FF2B5EF4-FFF2-40B4-BE49-F238E27FC236}">
                <a16:creationId xmlns:a16="http://schemas.microsoft.com/office/drawing/2014/main" id="{832F2B36-B3CA-4C49-941E-56AFE215FAE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789408" y="4588435"/>
            <a:ext cx="469900" cy="469900"/>
          </a:xfrm>
          <a:prstGeom prst="rect">
            <a:avLst/>
          </a:prstGeom>
        </p:spPr>
      </p:pic>
      <p:sp>
        <p:nvSpPr>
          <p:cNvPr id="42" name="TextBox 41">
            <a:extLst>
              <a:ext uri="{FF2B5EF4-FFF2-40B4-BE49-F238E27FC236}">
                <a16:creationId xmlns:a16="http://schemas.microsoft.com/office/drawing/2014/main" id="{5D61AB28-7ECC-C84E-9573-129C567C1424}"/>
              </a:ext>
            </a:extLst>
          </p:cNvPr>
          <p:cNvSpPr txBox="1"/>
          <p:nvPr/>
        </p:nvSpPr>
        <p:spPr>
          <a:xfrm>
            <a:off x="2353060" y="5031900"/>
            <a:ext cx="1318298" cy="307777"/>
          </a:xfrm>
          <a:prstGeom prst="rect">
            <a:avLst/>
          </a:prstGeom>
          <a:noFill/>
        </p:spPr>
        <p:txBody>
          <a:bodyPr wrap="square" rtlCol="0">
            <a:spAutoFit/>
          </a:bodyPr>
          <a:lstStyle/>
          <a:p>
            <a:pPr algn="ctr"/>
            <a:r>
              <a:rPr lang="en-US" sz="1400" dirty="0"/>
              <a:t>AD Connector</a:t>
            </a:r>
          </a:p>
        </p:txBody>
      </p:sp>
      <p:sp>
        <p:nvSpPr>
          <p:cNvPr id="46" name="TextBox 45">
            <a:extLst>
              <a:ext uri="{FF2B5EF4-FFF2-40B4-BE49-F238E27FC236}">
                <a16:creationId xmlns:a16="http://schemas.microsoft.com/office/drawing/2014/main" id="{9DD5DB8B-89D4-F548-9ABF-0284949C31F0}"/>
              </a:ext>
            </a:extLst>
          </p:cNvPr>
          <p:cNvSpPr txBox="1"/>
          <p:nvPr/>
        </p:nvSpPr>
        <p:spPr>
          <a:xfrm>
            <a:off x="1761207" y="5785147"/>
            <a:ext cx="2502004" cy="307777"/>
          </a:xfrm>
          <a:prstGeom prst="rect">
            <a:avLst/>
          </a:prstGeom>
          <a:noFill/>
        </p:spPr>
        <p:txBody>
          <a:bodyPr wrap="square" rtlCol="0">
            <a:spAutoFit/>
          </a:bodyPr>
          <a:lstStyle/>
          <a:p>
            <a:pPr algn="ctr"/>
            <a:r>
              <a:rPr lang="en-US" sz="1400" dirty="0"/>
              <a:t>AWS Managed Microsoft AD</a:t>
            </a:r>
          </a:p>
        </p:txBody>
      </p:sp>
      <p:sp>
        <p:nvSpPr>
          <p:cNvPr id="50" name="TextBox 49">
            <a:extLst>
              <a:ext uri="{FF2B5EF4-FFF2-40B4-BE49-F238E27FC236}">
                <a16:creationId xmlns:a16="http://schemas.microsoft.com/office/drawing/2014/main" id="{E23AEECF-BF8F-1C4B-BFDD-941D0A589782}"/>
              </a:ext>
            </a:extLst>
          </p:cNvPr>
          <p:cNvSpPr txBox="1"/>
          <p:nvPr/>
        </p:nvSpPr>
        <p:spPr>
          <a:xfrm>
            <a:off x="2319161" y="4209778"/>
            <a:ext cx="1318298" cy="307777"/>
          </a:xfrm>
          <a:prstGeom prst="rect">
            <a:avLst/>
          </a:prstGeom>
          <a:noFill/>
        </p:spPr>
        <p:txBody>
          <a:bodyPr wrap="square" rtlCol="0">
            <a:spAutoFit/>
          </a:bodyPr>
          <a:lstStyle/>
          <a:p>
            <a:pPr algn="ctr"/>
            <a:r>
              <a:rPr lang="en-US" sz="1400" dirty="0"/>
              <a:t>Simple AD</a:t>
            </a:r>
          </a:p>
        </p:txBody>
      </p:sp>
      <p:pic>
        <p:nvPicPr>
          <p:cNvPr id="25" name="Graphic 24">
            <a:extLst>
              <a:ext uri="{FF2B5EF4-FFF2-40B4-BE49-F238E27FC236}">
                <a16:creationId xmlns:a16="http://schemas.microsoft.com/office/drawing/2014/main" id="{129227EA-FB9D-5A41-A70D-C6F22346143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789408" y="5339677"/>
            <a:ext cx="469900" cy="469900"/>
          </a:xfrm>
          <a:prstGeom prst="rect">
            <a:avLst/>
          </a:prstGeom>
        </p:spPr>
      </p:pic>
      <p:pic>
        <p:nvPicPr>
          <p:cNvPr id="30" name="Graphic 29">
            <a:extLst>
              <a:ext uri="{FF2B5EF4-FFF2-40B4-BE49-F238E27FC236}">
                <a16:creationId xmlns:a16="http://schemas.microsoft.com/office/drawing/2014/main" id="{2653218A-3C81-C046-9EB9-786BB598050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755509" y="3804363"/>
            <a:ext cx="469900" cy="469900"/>
          </a:xfrm>
          <a:prstGeom prst="rect">
            <a:avLst/>
          </a:prstGeom>
        </p:spPr>
      </p:pic>
      <p:sp>
        <p:nvSpPr>
          <p:cNvPr id="48" name="TextBox 47">
            <a:extLst>
              <a:ext uri="{FF2B5EF4-FFF2-40B4-BE49-F238E27FC236}">
                <a16:creationId xmlns:a16="http://schemas.microsoft.com/office/drawing/2014/main" id="{FBFFB62E-CE9F-9649-8AEB-9BD3A47A3833}"/>
              </a:ext>
            </a:extLst>
          </p:cNvPr>
          <p:cNvSpPr txBox="1"/>
          <p:nvPr/>
        </p:nvSpPr>
        <p:spPr>
          <a:xfrm>
            <a:off x="7503372" y="4284886"/>
            <a:ext cx="1571025" cy="738664"/>
          </a:xfrm>
          <a:prstGeom prst="rect">
            <a:avLst/>
          </a:prstGeom>
          <a:noFill/>
        </p:spPr>
        <p:txBody>
          <a:bodyPr wrap="square" rtlCol="0">
            <a:spAutoFit/>
          </a:bodyPr>
          <a:lstStyle/>
          <a:p>
            <a:pPr algn="ctr"/>
            <a:r>
              <a:rPr lang="en-US" sz="1400" dirty="0"/>
              <a:t>AWS IAM</a:t>
            </a:r>
          </a:p>
          <a:p>
            <a:pPr algn="ctr"/>
            <a:r>
              <a:rPr lang="en-US" sz="1400" dirty="0"/>
              <a:t>Access</a:t>
            </a:r>
          </a:p>
          <a:p>
            <a:pPr algn="ctr"/>
            <a:r>
              <a:rPr lang="en-US" sz="1400" dirty="0"/>
              <a:t>analyzer</a:t>
            </a:r>
          </a:p>
        </p:txBody>
      </p:sp>
      <p:pic>
        <p:nvPicPr>
          <p:cNvPr id="32" name="Graphic 31">
            <a:extLst>
              <a:ext uri="{FF2B5EF4-FFF2-40B4-BE49-F238E27FC236}">
                <a16:creationId xmlns:a16="http://schemas.microsoft.com/office/drawing/2014/main" id="{0EAA44D2-CAA0-2E42-B034-F822CA2E1C2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023879" y="3810713"/>
            <a:ext cx="457200" cy="457200"/>
          </a:xfrm>
          <a:prstGeom prst="rect">
            <a:avLst/>
          </a:prstGeom>
        </p:spPr>
      </p:pic>
    </p:spTree>
    <p:extLst>
      <p:ext uri="{BB962C8B-B14F-4D97-AF65-F5344CB8AC3E}">
        <p14:creationId xmlns:p14="http://schemas.microsoft.com/office/powerpoint/2010/main" val="36322893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114</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4/5</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650982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174468" y="1858023"/>
            <a:ext cx="2301904" cy="307777"/>
          </a:xfrm>
          <a:prstGeom prst="rect">
            <a:avLst/>
          </a:prstGeom>
          <a:noFill/>
        </p:spPr>
        <p:txBody>
          <a:bodyPr wrap="square" rtlCol="0">
            <a:spAutoFit/>
          </a:bodyPr>
          <a:lstStyle/>
          <a:p>
            <a:pPr algn="ctr"/>
            <a:r>
              <a:rPr lang="en-US" sz="1400" dirty="0"/>
              <a:t>AWS Secrets Manager</a:t>
            </a:r>
          </a:p>
        </p:txBody>
      </p:sp>
      <p:sp>
        <p:nvSpPr>
          <p:cNvPr id="24" name="TextBox 23">
            <a:extLst>
              <a:ext uri="{FF2B5EF4-FFF2-40B4-BE49-F238E27FC236}">
                <a16:creationId xmlns:a16="http://schemas.microsoft.com/office/drawing/2014/main" id="{3D9E9FED-E9B1-B74C-8C08-F5BB963158CB}"/>
              </a:ext>
            </a:extLst>
          </p:cNvPr>
          <p:cNvSpPr txBox="1"/>
          <p:nvPr/>
        </p:nvSpPr>
        <p:spPr>
          <a:xfrm>
            <a:off x="4174468" y="3241745"/>
            <a:ext cx="2301904" cy="307777"/>
          </a:xfrm>
          <a:prstGeom prst="rect">
            <a:avLst/>
          </a:prstGeom>
          <a:noFill/>
        </p:spPr>
        <p:txBody>
          <a:bodyPr wrap="square" rtlCol="0">
            <a:spAutoFit/>
          </a:bodyPr>
          <a:lstStyle/>
          <a:p>
            <a:pPr algn="ctr"/>
            <a:r>
              <a:rPr lang="en-US" sz="1400" dirty="0"/>
              <a:t>AWS Secrets Manager</a:t>
            </a:r>
          </a:p>
        </p:txBody>
      </p:sp>
      <p:pic>
        <p:nvPicPr>
          <p:cNvPr id="19" name="Graphic 18">
            <a:extLst>
              <a:ext uri="{FF2B5EF4-FFF2-40B4-BE49-F238E27FC236}">
                <a16:creationId xmlns:a16="http://schemas.microsoft.com/office/drawing/2014/main" id="{866A7490-3B7F-0B40-9238-8C2EEBC55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9820" y="2524507"/>
            <a:ext cx="711200" cy="711200"/>
          </a:xfrm>
          <a:prstGeom prst="rect">
            <a:avLst/>
          </a:prstGeom>
        </p:spPr>
      </p:pic>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9820"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t>AWS Key Management Service</a:t>
            </a:r>
          </a:p>
        </p:txBody>
      </p:sp>
      <p:pic>
        <p:nvPicPr>
          <p:cNvPr id="33" name="Graphic 32">
            <a:extLst>
              <a:ext uri="{FF2B5EF4-FFF2-40B4-BE49-F238E27FC236}">
                <a16:creationId xmlns:a16="http://schemas.microsoft.com/office/drawing/2014/main" id="{28DFDADC-1F91-434E-BD65-7EE83600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7916" y="2500724"/>
            <a:ext cx="711200" cy="711200"/>
          </a:xfrm>
          <a:prstGeom prst="rect">
            <a:avLst/>
          </a:prstGeom>
        </p:spPr>
      </p:pic>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6391913" y="1858023"/>
            <a:ext cx="2301904" cy="307777"/>
          </a:xfrm>
          <a:prstGeom prst="rect">
            <a:avLst/>
          </a:prstGeom>
          <a:noFill/>
        </p:spPr>
        <p:txBody>
          <a:bodyPr wrap="square" rtlCol="0">
            <a:spAutoFit/>
          </a:bodyPr>
          <a:lstStyle/>
          <a:p>
            <a:pPr algn="ctr"/>
            <a:r>
              <a:rPr lang="en-US" sz="1400" dirty="0"/>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6391913" y="3241745"/>
            <a:ext cx="2301904" cy="307777"/>
          </a:xfrm>
          <a:prstGeom prst="rect">
            <a:avLst/>
          </a:prstGeom>
          <a:noFill/>
        </p:spPr>
        <p:txBody>
          <a:bodyPr wrap="square" rtlCol="0">
            <a:spAutoFit/>
          </a:bodyPr>
          <a:lstStyle/>
          <a:p>
            <a:pPr algn="ctr"/>
            <a:r>
              <a:rPr lang="en-US" sz="1400" dirty="0"/>
              <a:t>AWS Security Hub </a:t>
            </a:r>
          </a:p>
        </p:txBody>
      </p:sp>
      <p:pic>
        <p:nvPicPr>
          <p:cNvPr id="35" name="Graphic 34">
            <a:extLst>
              <a:ext uri="{FF2B5EF4-FFF2-40B4-BE49-F238E27FC236}">
                <a16:creationId xmlns:a16="http://schemas.microsoft.com/office/drawing/2014/main" id="{81D80976-40AF-BE43-8632-62AF16F8EA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7265" y="2524507"/>
            <a:ext cx="711200" cy="711200"/>
          </a:xfrm>
          <a:prstGeom prst="rect">
            <a:avLst/>
          </a:prstGeom>
        </p:spPr>
      </p:pic>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87265" y="1136121"/>
            <a:ext cx="711200" cy="711200"/>
          </a:xfrm>
          <a:prstGeom prst="rect">
            <a:avLst/>
          </a:prstGeom>
        </p:spPr>
      </p:pic>
      <p:sp>
        <p:nvSpPr>
          <p:cNvPr id="37" name="TextBox 36">
            <a:extLst>
              <a:ext uri="{FF2B5EF4-FFF2-40B4-BE49-F238E27FC236}">
                <a16:creationId xmlns:a16="http://schemas.microsoft.com/office/drawing/2014/main" id="{02AED532-620B-C84C-A24D-7DE16249049F}"/>
              </a:ext>
            </a:extLst>
          </p:cNvPr>
          <p:cNvSpPr txBox="1"/>
          <p:nvPr/>
        </p:nvSpPr>
        <p:spPr>
          <a:xfrm>
            <a:off x="8575905" y="1936249"/>
            <a:ext cx="2301904" cy="307777"/>
          </a:xfrm>
          <a:prstGeom prst="rect">
            <a:avLst/>
          </a:prstGeom>
          <a:noFill/>
        </p:spPr>
        <p:txBody>
          <a:bodyPr wrap="square" rtlCol="0">
            <a:spAutoFit/>
          </a:bodyPr>
          <a:lstStyle/>
          <a:p>
            <a:pPr algn="ctr"/>
            <a:r>
              <a:rPr lang="en-US" sz="1400" dirty="0"/>
              <a:t>AWS Shield</a:t>
            </a:r>
          </a:p>
        </p:txBody>
      </p:sp>
      <p:sp>
        <p:nvSpPr>
          <p:cNvPr id="38" name="TextBox 37">
            <a:extLst>
              <a:ext uri="{FF2B5EF4-FFF2-40B4-BE49-F238E27FC236}">
                <a16:creationId xmlns:a16="http://schemas.microsoft.com/office/drawing/2014/main" id="{6AD845DC-5118-4449-98CC-B9C1BB131FA3}"/>
              </a:ext>
            </a:extLst>
          </p:cNvPr>
          <p:cNvSpPr txBox="1"/>
          <p:nvPr/>
        </p:nvSpPr>
        <p:spPr>
          <a:xfrm>
            <a:off x="8575905" y="4483184"/>
            <a:ext cx="2301904" cy="307777"/>
          </a:xfrm>
          <a:prstGeom prst="rect">
            <a:avLst/>
          </a:prstGeom>
          <a:noFill/>
        </p:spPr>
        <p:txBody>
          <a:bodyPr wrap="square" rtlCol="0">
            <a:spAutoFit/>
          </a:bodyPr>
          <a:lstStyle/>
          <a:p>
            <a:pPr algn="ctr"/>
            <a:r>
              <a:rPr lang="en-US" sz="1400" dirty="0"/>
              <a:t>AWS Shield Advanced</a:t>
            </a:r>
          </a:p>
        </p:txBody>
      </p:sp>
      <p:sp>
        <p:nvSpPr>
          <p:cNvPr id="39" name="TextBox 38">
            <a:extLst>
              <a:ext uri="{FF2B5EF4-FFF2-40B4-BE49-F238E27FC236}">
                <a16:creationId xmlns:a16="http://schemas.microsoft.com/office/drawing/2014/main" id="{0AE80243-8CCD-994F-B4C8-EE3A4293DA78}"/>
              </a:ext>
            </a:extLst>
          </p:cNvPr>
          <p:cNvSpPr txBox="1"/>
          <p:nvPr/>
        </p:nvSpPr>
        <p:spPr>
          <a:xfrm>
            <a:off x="8575905" y="3363605"/>
            <a:ext cx="2301904" cy="307777"/>
          </a:xfrm>
          <a:prstGeom prst="rect">
            <a:avLst/>
          </a:prstGeom>
          <a:noFill/>
        </p:spPr>
        <p:txBody>
          <a:bodyPr wrap="square" rtlCol="0">
            <a:spAutoFit/>
          </a:bodyPr>
          <a:lstStyle/>
          <a:p>
            <a:pPr algn="ctr"/>
            <a:r>
              <a:rPr lang="en-US" sz="1400" dirty="0"/>
              <a:t>AWS Shield</a:t>
            </a:r>
          </a:p>
        </p:txBody>
      </p:sp>
      <p:pic>
        <p:nvPicPr>
          <p:cNvPr id="40" name="Graphic 39">
            <a:extLst>
              <a:ext uri="{FF2B5EF4-FFF2-40B4-BE49-F238E27FC236}">
                <a16:creationId xmlns:a16="http://schemas.microsoft.com/office/drawing/2014/main" id="{1FA8D290-FEB8-764D-80B6-F6B7324DB8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71257" y="2583904"/>
            <a:ext cx="711200" cy="711200"/>
          </a:xfrm>
          <a:prstGeom prst="rect">
            <a:avLst/>
          </a:prstGeom>
        </p:spPr>
      </p:pic>
      <p:pic>
        <p:nvPicPr>
          <p:cNvPr id="41" name="Graphic 40">
            <a:extLst>
              <a:ext uri="{FF2B5EF4-FFF2-40B4-BE49-F238E27FC236}">
                <a16:creationId xmlns:a16="http://schemas.microsoft.com/office/drawing/2014/main" id="{7610D3D5-C1E7-7D40-BD47-3853792381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1257" y="1180283"/>
            <a:ext cx="711200" cy="711200"/>
          </a:xfrm>
          <a:prstGeom prst="rect">
            <a:avLst/>
          </a:prstGeom>
        </p:spPr>
      </p:pic>
      <p:pic>
        <p:nvPicPr>
          <p:cNvPr id="42" name="Graphic 41">
            <a:extLst>
              <a:ext uri="{FF2B5EF4-FFF2-40B4-BE49-F238E27FC236}">
                <a16:creationId xmlns:a16="http://schemas.microsoft.com/office/drawing/2014/main" id="{B8C19B32-7CF3-BB46-BD6B-A599A01264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91907" y="3961682"/>
            <a:ext cx="469900" cy="469900"/>
          </a:xfrm>
          <a:prstGeom prst="rect">
            <a:avLst/>
          </a:prstGeom>
        </p:spPr>
      </p:pic>
      <p:cxnSp>
        <p:nvCxnSpPr>
          <p:cNvPr id="43" name="Straight Connector 42">
            <a:extLst>
              <a:ext uri="{FF2B5EF4-FFF2-40B4-BE49-F238E27FC236}">
                <a16:creationId xmlns:a16="http://schemas.microsoft.com/office/drawing/2014/main" id="{1848C7F2-22BC-6742-9433-9DEAA193C5C2}"/>
              </a:ext>
            </a:extLst>
          </p:cNvPr>
          <p:cNvCxnSpPr>
            <a:cxnSpLocks/>
          </p:cNvCxnSpPr>
          <p:nvPr/>
        </p:nvCxnSpPr>
        <p:spPr>
          <a:xfrm>
            <a:off x="858472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863ADD7-3ECF-6E41-B1A3-EE4F5D8C9475}"/>
              </a:ext>
            </a:extLst>
          </p:cNvPr>
          <p:cNvPicPr>
            <a:picLocks noChangeAspect="1"/>
          </p:cNvPicPr>
          <p:nvPr/>
        </p:nvPicPr>
        <p:blipFill>
          <a:blip r:embed="rId20"/>
          <a:stretch>
            <a:fillRect/>
          </a:stretch>
        </p:blipFill>
        <p:spPr>
          <a:xfrm>
            <a:off x="7313025" y="3930339"/>
            <a:ext cx="501243" cy="501243"/>
          </a:xfrm>
          <a:prstGeom prst="rect">
            <a:avLst/>
          </a:prstGeom>
        </p:spPr>
      </p:pic>
      <p:sp>
        <p:nvSpPr>
          <p:cNvPr id="30" name="TextBox 29">
            <a:extLst>
              <a:ext uri="{FF2B5EF4-FFF2-40B4-BE49-F238E27FC236}">
                <a16:creationId xmlns:a16="http://schemas.microsoft.com/office/drawing/2014/main" id="{0BABA8C4-4E7B-0746-BD4B-E2BEEE82F3B2}"/>
              </a:ext>
            </a:extLst>
          </p:cNvPr>
          <p:cNvSpPr txBox="1"/>
          <p:nvPr/>
        </p:nvSpPr>
        <p:spPr>
          <a:xfrm>
            <a:off x="6402304" y="4465129"/>
            <a:ext cx="2301904" cy="307777"/>
          </a:xfrm>
          <a:prstGeom prst="rect">
            <a:avLst/>
          </a:prstGeom>
          <a:noFill/>
        </p:spPr>
        <p:txBody>
          <a:bodyPr wrap="square" rtlCol="0">
            <a:spAutoFit/>
          </a:bodyPr>
          <a:lstStyle/>
          <a:p>
            <a:pPr algn="ctr"/>
            <a:r>
              <a:rPr lang="en-US" sz="1400" dirty="0"/>
              <a:t>Finding</a:t>
            </a:r>
          </a:p>
        </p:txBody>
      </p:sp>
    </p:spTree>
    <p:extLst>
      <p:ext uri="{BB962C8B-B14F-4D97-AF65-F5344CB8AC3E}">
        <p14:creationId xmlns:p14="http://schemas.microsoft.com/office/powerpoint/2010/main" val="2224761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115</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&amp; Compliance</a:t>
            </a:r>
          </a:p>
        </p:txBody>
      </p:sp>
      <p:sp>
        <p:nvSpPr>
          <p:cNvPr id="4" name="Text Placeholder 3">
            <a:extLst>
              <a:ext uri="{FF2B5EF4-FFF2-40B4-BE49-F238E27FC236}">
                <a16:creationId xmlns:a16="http://schemas.microsoft.com/office/drawing/2014/main" id="{EBDFDB19-93E9-2B4E-9F2B-FD9F47BAC056}"/>
              </a:ext>
            </a:extLst>
          </p:cNvPr>
          <p:cNvSpPr>
            <a:spLocks noGrp="1"/>
          </p:cNvSpPr>
          <p:nvPr>
            <p:ph type="body" sz="quarter" idx="11"/>
          </p:nvPr>
        </p:nvSpPr>
        <p:spPr/>
        <p:txBody>
          <a:bodyPr/>
          <a:lstStyle/>
          <a:p>
            <a:r>
              <a:rPr lang="en-US" dirty="0"/>
              <a:t>5/5</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9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255032" y="1954198"/>
            <a:ext cx="2301904" cy="307777"/>
          </a:xfrm>
          <a:prstGeom prst="rect">
            <a:avLst/>
          </a:prstGeom>
          <a:noFill/>
        </p:spPr>
        <p:txBody>
          <a:bodyPr wrap="square" rtlCol="0">
            <a:spAutoFit/>
          </a:bodyPr>
          <a:lstStyle/>
          <a:p>
            <a:pPr algn="ctr"/>
            <a:r>
              <a:rPr lang="en-US" sz="1400" dirty="0"/>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1901524" y="1954198"/>
            <a:ext cx="2301904" cy="307777"/>
          </a:xfrm>
          <a:prstGeom prst="rect">
            <a:avLst/>
          </a:prstGeom>
          <a:noFill/>
        </p:spPr>
        <p:txBody>
          <a:bodyPr wrap="square" rtlCol="0">
            <a:spAutoFit/>
          </a:bodyPr>
          <a:lstStyle/>
          <a:p>
            <a:pPr algn="ctr"/>
            <a:r>
              <a:rPr lang="en-US" sz="1400" dirty="0"/>
              <a:t>AWS Single Sign-On</a:t>
            </a:r>
          </a:p>
        </p:txBody>
      </p:sp>
      <p:sp>
        <p:nvSpPr>
          <p:cNvPr id="18" name="TextBox 17">
            <a:extLst>
              <a:ext uri="{FF2B5EF4-FFF2-40B4-BE49-F238E27FC236}">
                <a16:creationId xmlns:a16="http://schemas.microsoft.com/office/drawing/2014/main" id="{71181A98-E80C-9147-893B-43C1D04ED7FA}"/>
              </a:ext>
            </a:extLst>
          </p:cNvPr>
          <p:cNvSpPr txBox="1"/>
          <p:nvPr/>
        </p:nvSpPr>
        <p:spPr>
          <a:xfrm>
            <a:off x="4255032" y="4501133"/>
            <a:ext cx="2301904" cy="307777"/>
          </a:xfrm>
          <a:prstGeom prst="rect">
            <a:avLst/>
          </a:prstGeom>
          <a:noFill/>
        </p:spPr>
        <p:txBody>
          <a:bodyPr wrap="square" rtlCol="0">
            <a:spAutoFit/>
          </a:bodyPr>
          <a:lstStyle/>
          <a:p>
            <a:pPr algn="ctr"/>
            <a:r>
              <a:rPr lang="en-US" sz="1400" dirty="0"/>
              <a:t>Filtering rule</a:t>
            </a:r>
          </a:p>
        </p:txBody>
      </p:sp>
      <p:sp>
        <p:nvSpPr>
          <p:cNvPr id="20" name="TextBox 19">
            <a:extLst>
              <a:ext uri="{FF2B5EF4-FFF2-40B4-BE49-F238E27FC236}">
                <a16:creationId xmlns:a16="http://schemas.microsoft.com/office/drawing/2014/main" id="{A420286E-1003-414C-846B-16FC55B19060}"/>
              </a:ext>
            </a:extLst>
          </p:cNvPr>
          <p:cNvSpPr txBox="1"/>
          <p:nvPr/>
        </p:nvSpPr>
        <p:spPr>
          <a:xfrm>
            <a:off x="4255032" y="3381554"/>
            <a:ext cx="2301904" cy="307777"/>
          </a:xfrm>
          <a:prstGeom prst="rect">
            <a:avLst/>
          </a:prstGeom>
          <a:noFill/>
        </p:spPr>
        <p:txBody>
          <a:bodyPr wrap="square" rtlCol="0">
            <a:spAutoFit/>
          </a:bodyPr>
          <a:lstStyle/>
          <a:p>
            <a:pPr algn="ctr"/>
            <a:r>
              <a:rPr lang="en-US" sz="1400" dirty="0"/>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1901524" y="3381554"/>
            <a:ext cx="2301904" cy="307777"/>
          </a:xfrm>
          <a:prstGeom prst="rect">
            <a:avLst/>
          </a:prstGeom>
          <a:noFill/>
        </p:spPr>
        <p:txBody>
          <a:bodyPr wrap="square" rtlCol="0">
            <a:spAutoFit/>
          </a:bodyPr>
          <a:lstStyle/>
          <a:p>
            <a:pPr algn="ctr"/>
            <a:r>
              <a:rPr lang="en-US" sz="1400" dirty="0"/>
              <a:t>AWS Single Sign-On</a:t>
            </a:r>
          </a:p>
        </p:txBody>
      </p:sp>
      <p:pic>
        <p:nvPicPr>
          <p:cNvPr id="16" name="Graphic 15">
            <a:extLst>
              <a:ext uri="{FF2B5EF4-FFF2-40B4-BE49-F238E27FC236}">
                <a16:creationId xmlns:a16="http://schemas.microsoft.com/office/drawing/2014/main" id="{A10AA494-023A-8140-A7BC-A0B020B75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6876" y="2601853"/>
            <a:ext cx="711200" cy="711200"/>
          </a:xfrm>
          <a:prstGeom prst="rect">
            <a:avLst/>
          </a:prstGeom>
        </p:spPr>
      </p:pic>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876" y="1198232"/>
            <a:ext cx="711200" cy="711200"/>
          </a:xfrm>
          <a:prstGeom prst="rect">
            <a:avLst/>
          </a:prstGeom>
        </p:spPr>
      </p:pic>
      <p:pic>
        <p:nvPicPr>
          <p:cNvPr id="25" name="Graphic 24">
            <a:extLst>
              <a:ext uri="{FF2B5EF4-FFF2-40B4-BE49-F238E27FC236}">
                <a16:creationId xmlns:a16="http://schemas.microsoft.com/office/drawing/2014/main" id="{A0424149-0A91-0444-AA5A-77F755A249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84" y="2601853"/>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0384" y="1198232"/>
            <a:ext cx="711200" cy="711200"/>
          </a:xfrm>
          <a:prstGeom prst="rect">
            <a:avLst/>
          </a:prstGeom>
        </p:spPr>
      </p:pic>
      <p:pic>
        <p:nvPicPr>
          <p:cNvPr id="13" name="Graphic 12">
            <a:extLst>
              <a:ext uri="{FF2B5EF4-FFF2-40B4-BE49-F238E27FC236}">
                <a16:creationId xmlns:a16="http://schemas.microsoft.com/office/drawing/2014/main" id="{B20F5405-252C-B64F-AA3F-B0F1C051FC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2563" y="3962732"/>
            <a:ext cx="469900" cy="469900"/>
          </a:xfrm>
          <a:prstGeom prst="rect">
            <a:avLst/>
          </a:prstGeom>
        </p:spPr>
      </p:pic>
      <p:cxnSp>
        <p:nvCxnSpPr>
          <p:cNvPr id="17" name="Straight Connector 16">
            <a:extLst>
              <a:ext uri="{FF2B5EF4-FFF2-40B4-BE49-F238E27FC236}">
                <a16:creationId xmlns:a16="http://schemas.microsoft.com/office/drawing/2014/main" id="{69BFD9E2-4644-324F-8A68-5A514B7F303D}"/>
              </a:ext>
            </a:extLst>
          </p:cNvPr>
          <p:cNvCxnSpPr>
            <a:cxnSpLocks/>
          </p:cNvCxnSpPr>
          <p:nvPr/>
        </p:nvCxnSpPr>
        <p:spPr>
          <a:xfrm>
            <a:off x="650982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19A7164-475B-474B-A7CC-4937002AA05D}"/>
              </a:ext>
            </a:extLst>
          </p:cNvPr>
          <p:cNvSpPr txBox="1"/>
          <p:nvPr/>
        </p:nvSpPr>
        <p:spPr>
          <a:xfrm>
            <a:off x="6391913" y="1956268"/>
            <a:ext cx="2301904" cy="307777"/>
          </a:xfrm>
          <a:prstGeom prst="rect">
            <a:avLst/>
          </a:prstGeom>
          <a:noFill/>
        </p:spPr>
        <p:txBody>
          <a:bodyPr wrap="square" rtlCol="0">
            <a:spAutoFit/>
          </a:bodyPr>
          <a:lstStyle/>
          <a:p>
            <a:pPr algn="ctr"/>
            <a:r>
              <a:rPr lang="en-US" sz="1400" dirty="0"/>
              <a:t>Amazon Detective</a:t>
            </a:r>
          </a:p>
        </p:txBody>
      </p:sp>
      <p:sp>
        <p:nvSpPr>
          <p:cNvPr id="22" name="TextBox 21">
            <a:extLst>
              <a:ext uri="{FF2B5EF4-FFF2-40B4-BE49-F238E27FC236}">
                <a16:creationId xmlns:a16="http://schemas.microsoft.com/office/drawing/2014/main" id="{AF5EA0E6-8C8B-8C4B-81C4-E6BCE1C43877}"/>
              </a:ext>
            </a:extLst>
          </p:cNvPr>
          <p:cNvSpPr txBox="1"/>
          <p:nvPr/>
        </p:nvSpPr>
        <p:spPr>
          <a:xfrm>
            <a:off x="6391913" y="3339990"/>
            <a:ext cx="2301904" cy="307777"/>
          </a:xfrm>
          <a:prstGeom prst="rect">
            <a:avLst/>
          </a:prstGeom>
          <a:noFill/>
        </p:spPr>
        <p:txBody>
          <a:bodyPr wrap="square" rtlCol="0">
            <a:spAutoFit/>
          </a:bodyPr>
          <a:lstStyle/>
          <a:p>
            <a:pPr algn="ctr"/>
            <a:r>
              <a:rPr lang="en-US" sz="1400" dirty="0"/>
              <a:t>Amazon Detective</a:t>
            </a:r>
          </a:p>
        </p:txBody>
      </p:sp>
      <p:pic>
        <p:nvPicPr>
          <p:cNvPr id="6" name="Picture 5">
            <a:extLst>
              <a:ext uri="{FF2B5EF4-FFF2-40B4-BE49-F238E27FC236}">
                <a16:creationId xmlns:a16="http://schemas.microsoft.com/office/drawing/2014/main" id="{A6A149FB-EFC7-ED4B-B09A-F0B4D503B60F}"/>
              </a:ext>
            </a:extLst>
          </p:cNvPr>
          <p:cNvPicPr>
            <a:picLocks noChangeAspect="1"/>
          </p:cNvPicPr>
          <p:nvPr/>
        </p:nvPicPr>
        <p:blipFill>
          <a:blip r:embed="rId12"/>
          <a:stretch>
            <a:fillRect/>
          </a:stretch>
        </p:blipFill>
        <p:spPr>
          <a:xfrm>
            <a:off x="7187265" y="2609404"/>
            <a:ext cx="703649" cy="703649"/>
          </a:xfrm>
          <a:prstGeom prst="rect">
            <a:avLst/>
          </a:prstGeom>
        </p:spPr>
      </p:pic>
      <p:pic>
        <p:nvPicPr>
          <p:cNvPr id="10" name="Picture 9">
            <a:extLst>
              <a:ext uri="{FF2B5EF4-FFF2-40B4-BE49-F238E27FC236}">
                <a16:creationId xmlns:a16="http://schemas.microsoft.com/office/drawing/2014/main" id="{F88EB46D-89AD-5F44-9B2B-A7A78CFCB26A}"/>
              </a:ext>
            </a:extLst>
          </p:cNvPr>
          <p:cNvPicPr>
            <a:picLocks noChangeAspect="1"/>
          </p:cNvPicPr>
          <p:nvPr/>
        </p:nvPicPr>
        <p:blipFill>
          <a:blip r:embed="rId13"/>
          <a:stretch>
            <a:fillRect/>
          </a:stretch>
        </p:blipFill>
        <p:spPr>
          <a:xfrm>
            <a:off x="7187265" y="1198232"/>
            <a:ext cx="711200" cy="711200"/>
          </a:xfrm>
          <a:prstGeom prst="rect">
            <a:avLst/>
          </a:prstGeom>
        </p:spPr>
      </p:pic>
      <p:cxnSp>
        <p:nvCxnSpPr>
          <p:cNvPr id="24" name="Straight Connector 23">
            <a:extLst>
              <a:ext uri="{FF2B5EF4-FFF2-40B4-BE49-F238E27FC236}">
                <a16:creationId xmlns:a16="http://schemas.microsoft.com/office/drawing/2014/main" id="{DADEF91B-9CCC-1B4E-A36B-CB046D3DACC0}"/>
              </a:ext>
            </a:extLst>
          </p:cNvPr>
          <p:cNvCxnSpPr>
            <a:cxnSpLocks/>
          </p:cNvCxnSpPr>
          <p:nvPr/>
        </p:nvCxnSpPr>
        <p:spPr>
          <a:xfrm>
            <a:off x="858472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7660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116</a:t>
            </a:fld>
            <a:endParaRPr lang="en-US" dirty="0"/>
          </a:p>
        </p:txBody>
      </p:sp>
      <p:pic>
        <p:nvPicPr>
          <p:cNvPr id="5" name="Graphic 4">
            <a:extLst>
              <a:ext uri="{FF2B5EF4-FFF2-40B4-BE49-F238E27FC236}">
                <a16:creationId xmlns:a16="http://schemas.microsoft.com/office/drawing/2014/main" id="{FBE2A672-C28C-0A44-BB21-BEC7F8F552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117</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t>Amazon Elastic Block Store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084550" y="5401622"/>
            <a:ext cx="2301904" cy="307777"/>
          </a:xfrm>
          <a:prstGeom prst="rect">
            <a:avLst/>
          </a:prstGeom>
          <a:noFill/>
        </p:spPr>
        <p:txBody>
          <a:bodyPr wrap="square" rtlCol="0">
            <a:spAutoFit/>
          </a:bodyPr>
          <a:lstStyle/>
          <a:p>
            <a:pPr algn="ctr"/>
            <a:r>
              <a:rPr lang="en-US" sz="1400" dirty="0"/>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t>Amazon Elastic Block Store</a:t>
            </a:r>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t>Amazon Elastic File System</a:t>
            </a:r>
          </a:p>
        </p:txBody>
      </p:sp>
      <p:pic>
        <p:nvPicPr>
          <p:cNvPr id="19" name="Graphic 18">
            <a:extLst>
              <a:ext uri="{FF2B5EF4-FFF2-40B4-BE49-F238E27FC236}">
                <a16:creationId xmlns:a16="http://schemas.microsoft.com/office/drawing/2014/main" id="{8252E745-398E-AF4F-B09E-FC8A9A0710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6684"/>
            <a:ext cx="711200" cy="711200"/>
          </a:xfrm>
          <a:prstGeom prst="rect">
            <a:avLst/>
          </a:prstGeom>
        </p:spPr>
      </p:pic>
      <p:pic>
        <p:nvPicPr>
          <p:cNvPr id="21" name="Graphic 20">
            <a:extLst>
              <a:ext uri="{FF2B5EF4-FFF2-40B4-BE49-F238E27FC236}">
                <a16:creationId xmlns:a16="http://schemas.microsoft.com/office/drawing/2014/main" id="{0F2A8371-2C1B-844F-B283-097A230AA8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9408" y="3938139"/>
            <a:ext cx="469900" cy="469900"/>
          </a:xfrm>
          <a:prstGeom prst="rect">
            <a:avLst/>
          </a:prstGeom>
        </p:spPr>
      </p:pic>
      <p:pic>
        <p:nvPicPr>
          <p:cNvPr id="23" name="Graphic 22">
            <a:extLst>
              <a:ext uri="{FF2B5EF4-FFF2-40B4-BE49-F238E27FC236}">
                <a16:creationId xmlns:a16="http://schemas.microsoft.com/office/drawing/2014/main" id="{976FCE5E-3AB8-B541-BE1E-5FB7A13863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0552" y="4904415"/>
            <a:ext cx="469900" cy="469900"/>
          </a:xfrm>
          <a:prstGeom prst="rect">
            <a:avLst/>
          </a:prstGeom>
        </p:spPr>
      </p:pic>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126637"/>
            <a:ext cx="711200" cy="711200"/>
          </a:xfrm>
          <a:prstGeom prst="rect">
            <a:avLst/>
          </a:prstGeom>
        </p:spPr>
      </p:pic>
      <p:pic>
        <p:nvPicPr>
          <p:cNvPr id="27" name="Graphic 26">
            <a:extLst>
              <a:ext uri="{FF2B5EF4-FFF2-40B4-BE49-F238E27FC236}">
                <a16:creationId xmlns:a16="http://schemas.microsoft.com/office/drawing/2014/main" id="{B3E12A7E-0C87-7A40-AE1B-71E6968B9E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32817" y="2456684"/>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2817" y="1126637"/>
            <a:ext cx="711200" cy="711200"/>
          </a:xfrm>
          <a:prstGeom prst="rect">
            <a:avLst/>
          </a:prstGeom>
        </p:spPr>
      </p:pic>
      <p:sp>
        <p:nvSpPr>
          <p:cNvPr id="31" name="TextBox 30">
            <a:extLst>
              <a:ext uri="{FF2B5EF4-FFF2-40B4-BE49-F238E27FC236}">
                <a16:creationId xmlns:a16="http://schemas.microsoft.com/office/drawing/2014/main" id="{8BE7F540-EB0C-BF49-BE75-EE3E7314DF52}"/>
              </a:ext>
            </a:extLst>
          </p:cNvPr>
          <p:cNvSpPr txBox="1"/>
          <p:nvPr/>
        </p:nvSpPr>
        <p:spPr>
          <a:xfrm>
            <a:off x="4259555" y="4402474"/>
            <a:ext cx="2301904" cy="307777"/>
          </a:xfrm>
          <a:prstGeom prst="rect">
            <a:avLst/>
          </a:prstGeom>
          <a:noFill/>
        </p:spPr>
        <p:txBody>
          <a:bodyPr wrap="square" rtlCol="0">
            <a:spAutoFit/>
          </a:bodyPr>
          <a:lstStyle/>
          <a:p>
            <a:pPr algn="ctr"/>
            <a:r>
              <a:rPr lang="en-US" sz="1400" dirty="0"/>
              <a:t>File system</a:t>
            </a:r>
          </a:p>
        </p:txBody>
      </p:sp>
      <p:pic>
        <p:nvPicPr>
          <p:cNvPr id="17" name="Graphic 16">
            <a:extLst>
              <a:ext uri="{FF2B5EF4-FFF2-40B4-BE49-F238E27FC236}">
                <a16:creationId xmlns:a16="http://schemas.microsoft.com/office/drawing/2014/main" id="{6831DDC7-D96D-E844-A9B1-28CBF1926E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33540" y="3932574"/>
            <a:ext cx="469900" cy="469900"/>
          </a:xfrm>
          <a:prstGeom prst="rect">
            <a:avLst/>
          </a:prstGeom>
        </p:spPr>
      </p:pic>
      <p:sp>
        <p:nvSpPr>
          <p:cNvPr id="33" name="TextBox 32">
            <a:extLst>
              <a:ext uri="{FF2B5EF4-FFF2-40B4-BE49-F238E27FC236}">
                <a16:creationId xmlns:a16="http://schemas.microsoft.com/office/drawing/2014/main" id="{46B285FC-F6AC-424D-BB66-23EAE9CB51A3}"/>
              </a:ext>
            </a:extLst>
          </p:cNvPr>
          <p:cNvSpPr txBox="1"/>
          <p:nvPr/>
        </p:nvSpPr>
        <p:spPr>
          <a:xfrm>
            <a:off x="6561459" y="1837837"/>
            <a:ext cx="2301904" cy="307777"/>
          </a:xfrm>
          <a:prstGeom prst="rect">
            <a:avLst/>
          </a:prstGeom>
          <a:noFill/>
        </p:spPr>
        <p:txBody>
          <a:bodyPr wrap="square" rtlCol="0">
            <a:spAutoFit/>
          </a:bodyPr>
          <a:lstStyle/>
          <a:p>
            <a:pPr algn="ctr"/>
            <a:r>
              <a:rPr lang="en-US" sz="1400" dirty="0"/>
              <a:t>Standard Storage Class</a:t>
            </a:r>
          </a:p>
        </p:txBody>
      </p:sp>
      <p:sp>
        <p:nvSpPr>
          <p:cNvPr id="35" name="TextBox 34">
            <a:extLst>
              <a:ext uri="{FF2B5EF4-FFF2-40B4-BE49-F238E27FC236}">
                <a16:creationId xmlns:a16="http://schemas.microsoft.com/office/drawing/2014/main" id="{B3E72894-DC82-1847-8930-5D1F540BBBD2}"/>
              </a:ext>
            </a:extLst>
          </p:cNvPr>
          <p:cNvSpPr txBox="1"/>
          <p:nvPr/>
        </p:nvSpPr>
        <p:spPr>
          <a:xfrm>
            <a:off x="6561459" y="3198285"/>
            <a:ext cx="2301904" cy="307777"/>
          </a:xfrm>
          <a:prstGeom prst="rect">
            <a:avLst/>
          </a:prstGeom>
          <a:noFill/>
        </p:spPr>
        <p:txBody>
          <a:bodyPr wrap="square" rtlCol="0">
            <a:spAutoFit/>
          </a:bodyPr>
          <a:lstStyle/>
          <a:p>
            <a:pPr algn="ctr"/>
            <a:r>
              <a:rPr lang="en-US" sz="1400" dirty="0"/>
              <a:t>Standard Storage Class</a:t>
            </a:r>
          </a:p>
        </p:txBody>
      </p:sp>
      <p:sp>
        <p:nvSpPr>
          <p:cNvPr id="36" name="TextBox 35">
            <a:extLst>
              <a:ext uri="{FF2B5EF4-FFF2-40B4-BE49-F238E27FC236}">
                <a16:creationId xmlns:a16="http://schemas.microsoft.com/office/drawing/2014/main" id="{B1489745-2260-A843-8448-32050FE4B1B9}"/>
              </a:ext>
            </a:extLst>
          </p:cNvPr>
          <p:cNvSpPr txBox="1"/>
          <p:nvPr/>
        </p:nvSpPr>
        <p:spPr>
          <a:xfrm>
            <a:off x="8981486" y="1837837"/>
            <a:ext cx="2301904" cy="523220"/>
          </a:xfrm>
          <a:prstGeom prst="rect">
            <a:avLst/>
          </a:prstGeom>
          <a:noFill/>
        </p:spPr>
        <p:txBody>
          <a:bodyPr wrap="square" rtlCol="0">
            <a:spAutoFit/>
          </a:bodyPr>
          <a:lstStyle/>
          <a:p>
            <a:pPr algn="ctr"/>
            <a:r>
              <a:rPr lang="en-US" sz="1400" dirty="0"/>
              <a:t>Infrequent Access Storage Class</a:t>
            </a:r>
          </a:p>
        </p:txBody>
      </p:sp>
      <p:sp>
        <p:nvSpPr>
          <p:cNvPr id="37" name="TextBox 36">
            <a:extLst>
              <a:ext uri="{FF2B5EF4-FFF2-40B4-BE49-F238E27FC236}">
                <a16:creationId xmlns:a16="http://schemas.microsoft.com/office/drawing/2014/main" id="{2457A5BE-4127-E24A-9122-6CD314F21F7F}"/>
              </a:ext>
            </a:extLst>
          </p:cNvPr>
          <p:cNvSpPr txBox="1"/>
          <p:nvPr/>
        </p:nvSpPr>
        <p:spPr>
          <a:xfrm>
            <a:off x="8981486" y="3198285"/>
            <a:ext cx="2301904" cy="523220"/>
          </a:xfrm>
          <a:prstGeom prst="rect">
            <a:avLst/>
          </a:prstGeom>
          <a:noFill/>
        </p:spPr>
        <p:txBody>
          <a:bodyPr wrap="square" rtlCol="0">
            <a:spAutoFit/>
          </a:bodyPr>
          <a:lstStyle/>
          <a:p>
            <a:pPr algn="ctr"/>
            <a:r>
              <a:rPr lang="en-US" sz="1400" dirty="0"/>
              <a:t>Infrequent Access Storage Class</a:t>
            </a:r>
          </a:p>
        </p:txBody>
      </p:sp>
      <p:pic>
        <p:nvPicPr>
          <p:cNvPr id="18" name="Graphic 17">
            <a:extLst>
              <a:ext uri="{FF2B5EF4-FFF2-40B4-BE49-F238E27FC236}">
                <a16:creationId xmlns:a16="http://schemas.microsoft.com/office/drawing/2014/main" id="{2BC60E6A-8F42-2041-A428-73D6223AEE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56918" y="1126637"/>
            <a:ext cx="711200" cy="711200"/>
          </a:xfrm>
          <a:prstGeom prst="rect">
            <a:avLst/>
          </a:prstGeom>
        </p:spPr>
      </p:pic>
      <p:pic>
        <p:nvPicPr>
          <p:cNvPr id="26" name="Graphic 25">
            <a:extLst>
              <a:ext uri="{FF2B5EF4-FFF2-40B4-BE49-F238E27FC236}">
                <a16:creationId xmlns:a16="http://schemas.microsoft.com/office/drawing/2014/main" id="{12718B97-6C31-464F-B434-3B71AC448F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595" y="1126637"/>
            <a:ext cx="711200" cy="711200"/>
          </a:xfrm>
          <a:prstGeom prst="rect">
            <a:avLst/>
          </a:prstGeom>
        </p:spPr>
      </p:pic>
      <p:pic>
        <p:nvPicPr>
          <p:cNvPr id="39" name="Graphic 38">
            <a:extLst>
              <a:ext uri="{FF2B5EF4-FFF2-40B4-BE49-F238E27FC236}">
                <a16:creationId xmlns:a16="http://schemas.microsoft.com/office/drawing/2014/main" id="{32AAA1EC-C069-FF4B-8641-99B8431E9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21595" y="2456684"/>
            <a:ext cx="711200" cy="711200"/>
          </a:xfrm>
          <a:prstGeom prst="rect">
            <a:avLst/>
          </a:prstGeom>
        </p:spPr>
      </p:pic>
      <p:pic>
        <p:nvPicPr>
          <p:cNvPr id="41" name="Graphic 40">
            <a:extLst>
              <a:ext uri="{FF2B5EF4-FFF2-40B4-BE49-F238E27FC236}">
                <a16:creationId xmlns:a16="http://schemas.microsoft.com/office/drawing/2014/main" id="{103BCB0A-60E5-4D40-902A-6D7EB2E63C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56811" y="2456684"/>
            <a:ext cx="711200" cy="711200"/>
          </a:xfrm>
          <a:prstGeom prst="rect">
            <a:avLst/>
          </a:prstGeom>
        </p:spPr>
      </p:pic>
      <p:sp>
        <p:nvSpPr>
          <p:cNvPr id="30" name="TextBox 29">
            <a:extLst>
              <a:ext uri="{FF2B5EF4-FFF2-40B4-BE49-F238E27FC236}">
                <a16:creationId xmlns:a16="http://schemas.microsoft.com/office/drawing/2014/main" id="{1663A327-BF5A-6446-936B-1196876CD031}"/>
              </a:ext>
            </a:extLst>
          </p:cNvPr>
          <p:cNvSpPr txBox="1"/>
          <p:nvPr/>
        </p:nvSpPr>
        <p:spPr>
          <a:xfrm>
            <a:off x="2305964" y="5401622"/>
            <a:ext cx="2301904" cy="307777"/>
          </a:xfrm>
          <a:prstGeom prst="rect">
            <a:avLst/>
          </a:prstGeom>
          <a:noFill/>
        </p:spPr>
        <p:txBody>
          <a:bodyPr wrap="square" rtlCol="0">
            <a:spAutoFit/>
          </a:bodyPr>
          <a:lstStyle/>
          <a:p>
            <a:pPr algn="ctr"/>
            <a:r>
              <a:rPr lang="en-US" sz="1400" dirty="0"/>
              <a:t>Multiple volumes</a:t>
            </a:r>
          </a:p>
        </p:txBody>
      </p:sp>
      <p:pic>
        <p:nvPicPr>
          <p:cNvPr id="22" name="Picture 21">
            <a:extLst>
              <a:ext uri="{FF2B5EF4-FFF2-40B4-BE49-F238E27FC236}">
                <a16:creationId xmlns:a16="http://schemas.microsoft.com/office/drawing/2014/main" id="{99344CA0-9018-4D49-A7ED-8DD21F53E1D9}"/>
              </a:ext>
            </a:extLst>
          </p:cNvPr>
          <p:cNvPicPr>
            <a:picLocks noChangeAspect="1"/>
          </p:cNvPicPr>
          <p:nvPr/>
        </p:nvPicPr>
        <p:blipFill>
          <a:blip r:embed="rId24"/>
          <a:stretch>
            <a:fillRect/>
          </a:stretch>
        </p:blipFill>
        <p:spPr>
          <a:xfrm>
            <a:off x="3254313" y="4876328"/>
            <a:ext cx="494422" cy="494422"/>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118</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2/4</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B5DE947-BB08-404C-8C5E-FEFD49661C9E}"/>
              </a:ext>
            </a:extLst>
          </p:cNvPr>
          <p:cNvSpPr txBox="1"/>
          <p:nvPr/>
        </p:nvSpPr>
        <p:spPr>
          <a:xfrm>
            <a:off x="6638109" y="1853334"/>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sp>
        <p:nvSpPr>
          <p:cNvPr id="46" name="TextBox 45">
            <a:extLst>
              <a:ext uri="{FF2B5EF4-FFF2-40B4-BE49-F238E27FC236}">
                <a16:creationId xmlns:a16="http://schemas.microsoft.com/office/drawing/2014/main" id="{D5EAD7BA-3BED-B246-A307-255EEFB2D9CF}"/>
              </a:ext>
            </a:extLst>
          </p:cNvPr>
          <p:cNvSpPr txBox="1"/>
          <p:nvPr/>
        </p:nvSpPr>
        <p:spPr>
          <a:xfrm>
            <a:off x="6638109" y="3213782"/>
            <a:ext cx="2301904" cy="523220"/>
          </a:xfrm>
          <a:prstGeom prst="rect">
            <a:avLst/>
          </a:prstGeom>
          <a:noFill/>
        </p:spPr>
        <p:txBody>
          <a:bodyPr wrap="square" rtlCol="0">
            <a:spAutoFit/>
          </a:bodyPr>
          <a:lstStyle/>
          <a:p>
            <a:pPr algn="ctr"/>
            <a:r>
              <a:rPr lang="en-US" sz="1400" dirty="0"/>
              <a:t>Amazon </a:t>
            </a:r>
            <a:r>
              <a:rPr lang="en-US" sz="1400" dirty="0" err="1"/>
              <a:t>FSx</a:t>
            </a:r>
            <a:r>
              <a:rPr lang="en-US" sz="1400" dirty="0"/>
              <a:t> for Windows File Server</a:t>
            </a:r>
          </a:p>
        </p:txBody>
      </p:sp>
      <p:pic>
        <p:nvPicPr>
          <p:cNvPr id="47" name="Graphic 46">
            <a:extLst>
              <a:ext uri="{FF2B5EF4-FFF2-40B4-BE49-F238E27FC236}">
                <a16:creationId xmlns:a16="http://schemas.microsoft.com/office/drawing/2014/main" id="{1F554485-2918-2241-9D89-66164F947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3461" y="2472181"/>
            <a:ext cx="711200" cy="711200"/>
          </a:xfrm>
          <a:prstGeom prst="rect">
            <a:avLst/>
          </a:prstGeom>
        </p:spPr>
      </p:pic>
      <p:pic>
        <p:nvPicPr>
          <p:cNvPr id="48" name="Graphic 47">
            <a:extLst>
              <a:ext uri="{FF2B5EF4-FFF2-40B4-BE49-F238E27FC236}">
                <a16:creationId xmlns:a16="http://schemas.microsoft.com/office/drawing/2014/main" id="{FBFDC3E7-93B7-0943-AFEF-87B2F8FBE9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3461" y="1142134"/>
            <a:ext cx="711200" cy="711200"/>
          </a:xfrm>
          <a:prstGeom prst="rect">
            <a:avLst/>
          </a:prstGeom>
        </p:spPr>
      </p:pic>
      <p:sp>
        <p:nvSpPr>
          <p:cNvPr id="49" name="TextBox 48">
            <a:extLst>
              <a:ext uri="{FF2B5EF4-FFF2-40B4-BE49-F238E27FC236}">
                <a16:creationId xmlns:a16="http://schemas.microsoft.com/office/drawing/2014/main" id="{018DFBF4-0B4C-6F46-80DA-4A00FF53C9B5}"/>
              </a:ext>
            </a:extLst>
          </p:cNvPr>
          <p:cNvSpPr txBox="1"/>
          <p:nvPr/>
        </p:nvSpPr>
        <p:spPr>
          <a:xfrm>
            <a:off x="1765684" y="1853334"/>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50" name="TextBox 49">
            <a:extLst>
              <a:ext uri="{FF2B5EF4-FFF2-40B4-BE49-F238E27FC236}">
                <a16:creationId xmlns:a16="http://schemas.microsoft.com/office/drawing/2014/main" id="{01237F4B-D3BF-DC48-B9D4-D15807DB1D56}"/>
              </a:ext>
            </a:extLst>
          </p:cNvPr>
          <p:cNvSpPr txBox="1"/>
          <p:nvPr/>
        </p:nvSpPr>
        <p:spPr>
          <a:xfrm>
            <a:off x="1765684" y="3213782"/>
            <a:ext cx="2301904" cy="307777"/>
          </a:xfrm>
          <a:prstGeom prst="rect">
            <a:avLst/>
          </a:prstGeom>
          <a:noFill/>
        </p:spPr>
        <p:txBody>
          <a:bodyPr wrap="square" rtlCol="0">
            <a:spAutoFit/>
          </a:bodyPr>
          <a:lstStyle/>
          <a:p>
            <a:pPr algn="ctr"/>
            <a:r>
              <a:rPr lang="en-US" sz="1400" dirty="0"/>
              <a:t>Amazon </a:t>
            </a:r>
            <a:r>
              <a:rPr lang="en-US" sz="1400" dirty="0" err="1"/>
              <a:t>FSx</a:t>
            </a:r>
            <a:endParaRPr lang="en-US" sz="1400" dirty="0"/>
          </a:p>
        </p:txBody>
      </p:sp>
      <p:sp>
        <p:nvSpPr>
          <p:cNvPr id="54" name="TextBox 53">
            <a:extLst>
              <a:ext uri="{FF2B5EF4-FFF2-40B4-BE49-F238E27FC236}">
                <a16:creationId xmlns:a16="http://schemas.microsoft.com/office/drawing/2014/main" id="{8F1A7F95-E8FB-8A47-A769-B0C3BCB198C8}"/>
              </a:ext>
            </a:extLst>
          </p:cNvPr>
          <p:cNvSpPr txBox="1"/>
          <p:nvPr/>
        </p:nvSpPr>
        <p:spPr>
          <a:xfrm>
            <a:off x="4201403" y="1853334"/>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sp>
        <p:nvSpPr>
          <p:cNvPr id="55" name="TextBox 54">
            <a:extLst>
              <a:ext uri="{FF2B5EF4-FFF2-40B4-BE49-F238E27FC236}">
                <a16:creationId xmlns:a16="http://schemas.microsoft.com/office/drawing/2014/main" id="{0E368C6C-6B42-EB4C-BCDE-58A40A6026CF}"/>
              </a:ext>
            </a:extLst>
          </p:cNvPr>
          <p:cNvSpPr txBox="1"/>
          <p:nvPr/>
        </p:nvSpPr>
        <p:spPr>
          <a:xfrm>
            <a:off x="4201403" y="3213782"/>
            <a:ext cx="2301904" cy="307777"/>
          </a:xfrm>
          <a:prstGeom prst="rect">
            <a:avLst/>
          </a:prstGeom>
          <a:noFill/>
        </p:spPr>
        <p:txBody>
          <a:bodyPr wrap="square" rtlCol="0">
            <a:spAutoFit/>
          </a:bodyPr>
          <a:lstStyle/>
          <a:p>
            <a:pPr algn="ctr"/>
            <a:r>
              <a:rPr lang="en-US" sz="1400" dirty="0"/>
              <a:t>Amazon </a:t>
            </a:r>
            <a:r>
              <a:rPr lang="en-US" sz="1400" dirty="0" err="1"/>
              <a:t>FSx</a:t>
            </a:r>
            <a:r>
              <a:rPr lang="en-US" sz="1400" dirty="0"/>
              <a:t> for </a:t>
            </a:r>
            <a:r>
              <a:rPr lang="en-US" sz="1400" dirty="0" err="1"/>
              <a:t>Lustre</a:t>
            </a:r>
            <a:r>
              <a:rPr lang="en-US" sz="1400" dirty="0"/>
              <a:t> </a:t>
            </a:r>
          </a:p>
        </p:txBody>
      </p:sp>
      <p:pic>
        <p:nvPicPr>
          <p:cNvPr id="64" name="Graphic 63">
            <a:extLst>
              <a:ext uri="{FF2B5EF4-FFF2-40B4-BE49-F238E27FC236}">
                <a16:creationId xmlns:a16="http://schemas.microsoft.com/office/drawing/2014/main" id="{2E8FA4C6-6A16-5542-9938-527EF64093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6755" y="2472181"/>
            <a:ext cx="711200" cy="711200"/>
          </a:xfrm>
          <a:prstGeom prst="rect">
            <a:avLst/>
          </a:prstGeom>
        </p:spPr>
      </p:pic>
      <p:pic>
        <p:nvPicPr>
          <p:cNvPr id="65" name="Graphic 64">
            <a:extLst>
              <a:ext uri="{FF2B5EF4-FFF2-40B4-BE49-F238E27FC236}">
                <a16:creationId xmlns:a16="http://schemas.microsoft.com/office/drawing/2014/main" id="{9B13F824-F7FF-1345-9FD6-AD31BA0554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6755" y="1142134"/>
            <a:ext cx="711200" cy="711200"/>
          </a:xfrm>
          <a:prstGeom prst="rect">
            <a:avLst/>
          </a:prstGeom>
        </p:spPr>
      </p:pic>
      <p:pic>
        <p:nvPicPr>
          <p:cNvPr id="66" name="Graphic 65">
            <a:extLst>
              <a:ext uri="{FF2B5EF4-FFF2-40B4-BE49-F238E27FC236}">
                <a16:creationId xmlns:a16="http://schemas.microsoft.com/office/drawing/2014/main" id="{08FD39CF-5969-8C46-9F3C-662A8245C5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5433" y="1142134"/>
            <a:ext cx="711200" cy="711200"/>
          </a:xfrm>
          <a:prstGeom prst="rect">
            <a:avLst/>
          </a:prstGeom>
        </p:spPr>
      </p:pic>
      <p:pic>
        <p:nvPicPr>
          <p:cNvPr id="67" name="Graphic 66">
            <a:extLst>
              <a:ext uri="{FF2B5EF4-FFF2-40B4-BE49-F238E27FC236}">
                <a16:creationId xmlns:a16="http://schemas.microsoft.com/office/drawing/2014/main" id="{631173CB-3D5B-7D4B-BF8C-525491BF75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1143" y="2472181"/>
            <a:ext cx="711200" cy="711200"/>
          </a:xfrm>
          <a:prstGeom prst="rect">
            <a:avLst/>
          </a:prstGeom>
        </p:spPr>
      </p:pic>
      <p:sp>
        <p:nvSpPr>
          <p:cNvPr id="20" name="TextBox 19">
            <a:extLst>
              <a:ext uri="{FF2B5EF4-FFF2-40B4-BE49-F238E27FC236}">
                <a16:creationId xmlns:a16="http://schemas.microsoft.com/office/drawing/2014/main" id="{1D2BF8C1-3224-8143-AA5D-B47062E2A925}"/>
              </a:ext>
            </a:extLst>
          </p:cNvPr>
          <p:cNvSpPr txBox="1"/>
          <p:nvPr/>
        </p:nvSpPr>
        <p:spPr>
          <a:xfrm>
            <a:off x="8894512" y="1889351"/>
            <a:ext cx="2301904" cy="523220"/>
          </a:xfrm>
          <a:prstGeom prst="rect">
            <a:avLst/>
          </a:prstGeom>
          <a:noFill/>
        </p:spPr>
        <p:txBody>
          <a:bodyPr wrap="square" rtlCol="0">
            <a:spAutoFit/>
          </a:bodyPr>
          <a:lstStyle/>
          <a:p>
            <a:pPr algn="ctr"/>
            <a:r>
              <a:rPr lang="en-US" sz="1400" dirty="0" err="1"/>
              <a:t>CloudEndure</a:t>
            </a:r>
            <a:r>
              <a:rPr lang="en-US" sz="1400" dirty="0"/>
              <a:t> Disaster Recovery</a:t>
            </a:r>
          </a:p>
        </p:txBody>
      </p:sp>
      <p:sp>
        <p:nvSpPr>
          <p:cNvPr id="21" name="TextBox 20">
            <a:extLst>
              <a:ext uri="{FF2B5EF4-FFF2-40B4-BE49-F238E27FC236}">
                <a16:creationId xmlns:a16="http://schemas.microsoft.com/office/drawing/2014/main" id="{1C28FC25-FC93-0B4E-B075-C15A1EBC7372}"/>
              </a:ext>
            </a:extLst>
          </p:cNvPr>
          <p:cNvSpPr txBox="1"/>
          <p:nvPr/>
        </p:nvSpPr>
        <p:spPr>
          <a:xfrm>
            <a:off x="8894512" y="3249799"/>
            <a:ext cx="2301904" cy="523220"/>
          </a:xfrm>
          <a:prstGeom prst="rect">
            <a:avLst/>
          </a:prstGeom>
          <a:noFill/>
        </p:spPr>
        <p:txBody>
          <a:bodyPr wrap="square" rtlCol="0">
            <a:spAutoFit/>
          </a:bodyPr>
          <a:lstStyle/>
          <a:p>
            <a:pPr algn="ctr"/>
            <a:r>
              <a:rPr lang="en-US" sz="1400" dirty="0" err="1"/>
              <a:t>CloudEndure</a:t>
            </a:r>
            <a:r>
              <a:rPr lang="en-US" sz="1400" dirty="0"/>
              <a:t> Disaster Recovery</a:t>
            </a:r>
          </a:p>
        </p:txBody>
      </p:sp>
      <p:pic>
        <p:nvPicPr>
          <p:cNvPr id="22" name="Picture 21">
            <a:extLst>
              <a:ext uri="{FF2B5EF4-FFF2-40B4-BE49-F238E27FC236}">
                <a16:creationId xmlns:a16="http://schemas.microsoft.com/office/drawing/2014/main" id="{CB4B7142-709F-0B45-9C43-3F1963C498E5}"/>
              </a:ext>
            </a:extLst>
          </p:cNvPr>
          <p:cNvPicPr>
            <a:picLocks noChangeAspect="1"/>
          </p:cNvPicPr>
          <p:nvPr/>
        </p:nvPicPr>
        <p:blipFill>
          <a:blip r:embed="rId14"/>
          <a:stretch>
            <a:fillRect/>
          </a:stretch>
        </p:blipFill>
        <p:spPr>
          <a:xfrm>
            <a:off x="9689864" y="2520510"/>
            <a:ext cx="713255" cy="713255"/>
          </a:xfrm>
          <a:prstGeom prst="rect">
            <a:avLst/>
          </a:prstGeom>
        </p:spPr>
      </p:pic>
      <p:pic>
        <p:nvPicPr>
          <p:cNvPr id="23" name="Picture 22">
            <a:extLst>
              <a:ext uri="{FF2B5EF4-FFF2-40B4-BE49-F238E27FC236}">
                <a16:creationId xmlns:a16="http://schemas.microsoft.com/office/drawing/2014/main" id="{AFD75696-DD61-9642-850B-88CA4D2C8B83}"/>
              </a:ext>
            </a:extLst>
          </p:cNvPr>
          <p:cNvPicPr>
            <a:picLocks noChangeAspect="1"/>
          </p:cNvPicPr>
          <p:nvPr/>
        </p:nvPicPr>
        <p:blipFill>
          <a:blip r:embed="rId15"/>
          <a:stretch>
            <a:fillRect/>
          </a:stretch>
        </p:blipFill>
        <p:spPr>
          <a:xfrm>
            <a:off x="9689864" y="1178151"/>
            <a:ext cx="711200" cy="711200"/>
          </a:xfrm>
          <a:prstGeom prst="rect">
            <a:avLst/>
          </a:prstGeom>
        </p:spPr>
      </p:pic>
    </p:spTree>
    <p:extLst>
      <p:ext uri="{BB962C8B-B14F-4D97-AF65-F5344CB8AC3E}">
        <p14:creationId xmlns:p14="http://schemas.microsoft.com/office/powerpoint/2010/main" val="1662511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119</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a:xfrm>
            <a:off x="10909468" y="438500"/>
            <a:ext cx="1053932" cy="463064"/>
          </a:xfrm>
        </p:spPr>
        <p:txBody>
          <a:bodyPr/>
          <a:lstStyle/>
          <a:p>
            <a:r>
              <a:rPr lang="en-US" dirty="0"/>
              <a:t>3/4</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661027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89966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D6E209FC-2293-2F4B-A8CC-EB9860B6F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40595" y="2474593"/>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0595" y="1135972"/>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9045243" y="1885170"/>
            <a:ext cx="2301904" cy="307777"/>
          </a:xfrm>
          <a:prstGeom prst="rect">
            <a:avLst/>
          </a:prstGeom>
          <a:noFill/>
        </p:spPr>
        <p:txBody>
          <a:bodyPr wrap="square" rtlCol="0">
            <a:spAutoFit/>
          </a:bodyPr>
          <a:lstStyle/>
          <a:p>
            <a:pPr algn="ctr"/>
            <a:r>
              <a:rPr lang="en-US" sz="1400" dirty="0"/>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9045243" y="3212755"/>
            <a:ext cx="2301904" cy="307777"/>
          </a:xfrm>
          <a:prstGeom prst="rect">
            <a:avLst/>
          </a:prstGeom>
          <a:noFill/>
        </p:spPr>
        <p:txBody>
          <a:bodyPr wrap="square" rtlCol="0">
            <a:spAutoFit/>
          </a:bodyPr>
          <a:lstStyle/>
          <a:p>
            <a:pPr algn="ctr"/>
            <a:r>
              <a:rPr lang="en-US" sz="1400" dirty="0"/>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170"/>
            <a:ext cx="2301904" cy="307777"/>
          </a:xfrm>
          <a:prstGeom prst="rect">
            <a:avLst/>
          </a:prstGeom>
          <a:noFill/>
        </p:spPr>
        <p:txBody>
          <a:bodyPr wrap="square" rtlCol="0">
            <a:spAutoFit/>
          </a:bodyPr>
          <a:lstStyle/>
          <a:p>
            <a:pPr algn="ctr"/>
            <a:r>
              <a:rPr lang="en-US" sz="1400" dirty="0"/>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12755"/>
            <a:ext cx="2301904" cy="307777"/>
          </a:xfrm>
          <a:prstGeom prst="rect">
            <a:avLst/>
          </a:prstGeom>
          <a:noFill/>
        </p:spPr>
        <p:txBody>
          <a:bodyPr wrap="square" rtlCol="0">
            <a:spAutoFit/>
          </a:bodyPr>
          <a:lstStyle/>
          <a:p>
            <a:pPr algn="ctr"/>
            <a:r>
              <a:rPr lang="en-US" sz="1400" dirty="0"/>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5817" y="1135972"/>
            <a:ext cx="711200" cy="711200"/>
          </a:xfrm>
          <a:prstGeom prst="rect">
            <a:avLst/>
          </a:prstGeom>
        </p:spPr>
      </p:pic>
      <p:pic>
        <p:nvPicPr>
          <p:cNvPr id="29" name="Graphic 28">
            <a:extLst>
              <a:ext uri="{FF2B5EF4-FFF2-40B4-BE49-F238E27FC236}">
                <a16:creationId xmlns:a16="http://schemas.microsoft.com/office/drawing/2014/main" id="{44E6E966-FE2A-884B-B93D-9F5E9AAAC1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3" y="2474593"/>
            <a:ext cx="711200" cy="711200"/>
          </a:xfrm>
          <a:prstGeom prst="rect">
            <a:avLst/>
          </a:prstGeom>
        </p:spPr>
      </p:pic>
      <p:cxnSp>
        <p:nvCxnSpPr>
          <p:cNvPr id="28" name="Straight Connector 27">
            <a:extLst>
              <a:ext uri="{FF2B5EF4-FFF2-40B4-BE49-F238E27FC236}">
                <a16:creationId xmlns:a16="http://schemas.microsoft.com/office/drawing/2014/main" id="{9207E15B-0085-8947-8094-ED13F73D1C73}"/>
              </a:ext>
            </a:extLst>
          </p:cNvPr>
          <p:cNvCxnSpPr>
            <a:cxnSpLocks/>
          </p:cNvCxnSpPr>
          <p:nvPr/>
        </p:nvCxnSpPr>
        <p:spPr>
          <a:xfrm>
            <a:off x="4175311" y="104682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DDE8EB7-CD9A-4C41-9C7A-118192AD189F}"/>
              </a:ext>
            </a:extLst>
          </p:cNvPr>
          <p:cNvSpPr txBox="1"/>
          <p:nvPr/>
        </p:nvSpPr>
        <p:spPr>
          <a:xfrm>
            <a:off x="1827535" y="1885170"/>
            <a:ext cx="2301904" cy="307777"/>
          </a:xfrm>
          <a:prstGeom prst="rect">
            <a:avLst/>
          </a:prstGeom>
          <a:noFill/>
        </p:spPr>
        <p:txBody>
          <a:bodyPr wrap="square" rtlCol="0">
            <a:spAutoFit/>
          </a:bodyPr>
          <a:lstStyle/>
          <a:p>
            <a:pPr algn="ctr"/>
            <a:r>
              <a:rPr lang="en-US" sz="1400" dirty="0"/>
              <a:t>AWS Snowball Edge</a:t>
            </a:r>
          </a:p>
        </p:txBody>
      </p:sp>
      <p:sp>
        <p:nvSpPr>
          <p:cNvPr id="31" name="TextBox 30">
            <a:extLst>
              <a:ext uri="{FF2B5EF4-FFF2-40B4-BE49-F238E27FC236}">
                <a16:creationId xmlns:a16="http://schemas.microsoft.com/office/drawing/2014/main" id="{F6172F85-9908-A744-B40C-5641A8853B27}"/>
              </a:ext>
            </a:extLst>
          </p:cNvPr>
          <p:cNvSpPr txBox="1"/>
          <p:nvPr/>
        </p:nvSpPr>
        <p:spPr>
          <a:xfrm>
            <a:off x="1827535" y="3212755"/>
            <a:ext cx="2301904" cy="307777"/>
          </a:xfrm>
          <a:prstGeom prst="rect">
            <a:avLst/>
          </a:prstGeom>
          <a:noFill/>
        </p:spPr>
        <p:txBody>
          <a:bodyPr wrap="square" rtlCol="0">
            <a:spAutoFit/>
          </a:bodyPr>
          <a:lstStyle/>
          <a:p>
            <a:pPr algn="ctr"/>
            <a:r>
              <a:rPr lang="en-US" sz="1400" dirty="0"/>
              <a:t>AWS Snowball Edge</a:t>
            </a:r>
          </a:p>
        </p:txBody>
      </p:sp>
      <p:pic>
        <p:nvPicPr>
          <p:cNvPr id="32" name="Graphic 31">
            <a:extLst>
              <a:ext uri="{FF2B5EF4-FFF2-40B4-BE49-F238E27FC236}">
                <a16:creationId xmlns:a16="http://schemas.microsoft.com/office/drawing/2014/main" id="{C65D7AF4-BF93-8A4B-901F-94F88EA9E0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86897" y="1135972"/>
            <a:ext cx="711200" cy="711200"/>
          </a:xfrm>
          <a:prstGeom prst="rect">
            <a:avLst/>
          </a:prstGeom>
        </p:spPr>
      </p:pic>
      <p:pic>
        <p:nvPicPr>
          <p:cNvPr id="33" name="Graphic 32">
            <a:extLst>
              <a:ext uri="{FF2B5EF4-FFF2-40B4-BE49-F238E27FC236}">
                <a16:creationId xmlns:a16="http://schemas.microsoft.com/office/drawing/2014/main" id="{3281F813-C76F-E346-9E44-B32131D6C1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91198" y="2474593"/>
            <a:ext cx="711200" cy="711200"/>
          </a:xfrm>
          <a:prstGeom prst="rect">
            <a:avLst/>
          </a:prstGeom>
        </p:spPr>
      </p:pic>
      <p:pic>
        <p:nvPicPr>
          <p:cNvPr id="34" name="Graphic 33">
            <a:extLst>
              <a:ext uri="{FF2B5EF4-FFF2-40B4-BE49-F238E27FC236}">
                <a16:creationId xmlns:a16="http://schemas.microsoft.com/office/drawing/2014/main" id="{412B6439-0455-A941-BD25-D60B10A57E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5451" y="3973547"/>
            <a:ext cx="469900" cy="469900"/>
          </a:xfrm>
          <a:prstGeom prst="rect">
            <a:avLst/>
          </a:prstGeom>
        </p:spPr>
      </p:pic>
      <p:sp>
        <p:nvSpPr>
          <p:cNvPr id="35" name="TextBox 34">
            <a:extLst>
              <a:ext uri="{FF2B5EF4-FFF2-40B4-BE49-F238E27FC236}">
                <a16:creationId xmlns:a16="http://schemas.microsoft.com/office/drawing/2014/main" id="{6BCBE89C-5623-4A46-9178-B1DA5E324985}"/>
              </a:ext>
            </a:extLst>
          </p:cNvPr>
          <p:cNvSpPr txBox="1"/>
          <p:nvPr/>
        </p:nvSpPr>
        <p:spPr>
          <a:xfrm>
            <a:off x="6592608" y="4529414"/>
            <a:ext cx="2301904" cy="307777"/>
          </a:xfrm>
          <a:prstGeom prst="rect">
            <a:avLst/>
          </a:prstGeom>
          <a:noFill/>
        </p:spPr>
        <p:txBody>
          <a:bodyPr wrap="square" rtlCol="0">
            <a:spAutoFit/>
          </a:bodyPr>
          <a:lstStyle/>
          <a:p>
            <a:pPr algn="ctr"/>
            <a:r>
              <a:rPr lang="en-US" sz="1400" dirty="0"/>
              <a:t>Snowball import-export</a:t>
            </a:r>
          </a:p>
        </p:txBody>
      </p:sp>
      <p:sp>
        <p:nvSpPr>
          <p:cNvPr id="36" name="TextBox 35">
            <a:extLst>
              <a:ext uri="{FF2B5EF4-FFF2-40B4-BE49-F238E27FC236}">
                <a16:creationId xmlns:a16="http://schemas.microsoft.com/office/drawing/2014/main" id="{66BEA2AC-D081-DA47-977A-7F79EB33129A}"/>
              </a:ext>
            </a:extLst>
          </p:cNvPr>
          <p:cNvSpPr txBox="1"/>
          <p:nvPr/>
        </p:nvSpPr>
        <p:spPr>
          <a:xfrm>
            <a:off x="6615932" y="1920524"/>
            <a:ext cx="2301904" cy="307777"/>
          </a:xfrm>
          <a:prstGeom prst="rect">
            <a:avLst/>
          </a:prstGeom>
          <a:noFill/>
        </p:spPr>
        <p:txBody>
          <a:bodyPr wrap="square" rtlCol="0">
            <a:spAutoFit/>
          </a:bodyPr>
          <a:lstStyle/>
          <a:p>
            <a:pPr algn="ctr"/>
            <a:r>
              <a:rPr lang="en-US" sz="1400" dirty="0"/>
              <a:t>AWS Snowball</a:t>
            </a:r>
          </a:p>
        </p:txBody>
      </p:sp>
      <p:sp>
        <p:nvSpPr>
          <p:cNvPr id="37" name="TextBox 36">
            <a:extLst>
              <a:ext uri="{FF2B5EF4-FFF2-40B4-BE49-F238E27FC236}">
                <a16:creationId xmlns:a16="http://schemas.microsoft.com/office/drawing/2014/main" id="{142F9507-D183-AF44-A50D-01CB6C6456EC}"/>
              </a:ext>
            </a:extLst>
          </p:cNvPr>
          <p:cNvSpPr txBox="1"/>
          <p:nvPr/>
        </p:nvSpPr>
        <p:spPr>
          <a:xfrm>
            <a:off x="6615932" y="3280972"/>
            <a:ext cx="2301904" cy="307777"/>
          </a:xfrm>
          <a:prstGeom prst="rect">
            <a:avLst/>
          </a:prstGeom>
          <a:noFill/>
        </p:spPr>
        <p:txBody>
          <a:bodyPr wrap="square" rtlCol="0">
            <a:spAutoFit/>
          </a:bodyPr>
          <a:lstStyle/>
          <a:p>
            <a:pPr algn="ctr"/>
            <a:r>
              <a:rPr lang="en-US" sz="1400" dirty="0"/>
              <a:t>AWS Snowball</a:t>
            </a:r>
          </a:p>
        </p:txBody>
      </p:sp>
      <p:pic>
        <p:nvPicPr>
          <p:cNvPr id="38" name="Graphic 37">
            <a:extLst>
              <a:ext uri="{FF2B5EF4-FFF2-40B4-BE49-F238E27FC236}">
                <a16:creationId xmlns:a16="http://schemas.microsoft.com/office/drawing/2014/main" id="{C5C5594E-EAFD-234F-8097-D3889A2F4E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87960" y="1166285"/>
            <a:ext cx="711200" cy="711200"/>
          </a:xfrm>
          <a:prstGeom prst="rect">
            <a:avLst/>
          </a:prstGeom>
        </p:spPr>
      </p:pic>
      <p:pic>
        <p:nvPicPr>
          <p:cNvPr id="39" name="Graphic 38">
            <a:extLst>
              <a:ext uri="{FF2B5EF4-FFF2-40B4-BE49-F238E27FC236}">
                <a16:creationId xmlns:a16="http://schemas.microsoft.com/office/drawing/2014/main" id="{EBCAAE72-5B53-FA4F-BD29-E0A778FC93C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4801" y="2543961"/>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BFC9F5-E9B3-7742-AE52-B1DEC10D54B4}"/>
              </a:ext>
            </a:extLst>
          </p:cNvPr>
          <p:cNvPicPr>
            <a:picLocks noChangeAspect="1"/>
          </p:cNvPicPr>
          <p:nvPr/>
        </p:nvPicPr>
        <p:blipFill>
          <a:blip r:embed="rId3"/>
          <a:stretch>
            <a:fillRect/>
          </a:stretch>
        </p:blipFill>
        <p:spPr>
          <a:xfrm>
            <a:off x="568902" y="3450032"/>
            <a:ext cx="2349500" cy="18288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Use the bottom-right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785348"/>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491285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31199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an icon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AECD4AA0-15AB-0443-8477-A2592B145E32}"/>
              </a:ext>
            </a:extLst>
          </p:cNvPr>
          <p:cNvSpPr/>
          <p:nvPr/>
        </p:nvSpPr>
        <p:spPr>
          <a:xfrm>
            <a:off x="3993732" y="4079771"/>
            <a:ext cx="3133248" cy="184183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41" name="Graphic 40">
            <a:extLst>
              <a:ext uri="{FF2B5EF4-FFF2-40B4-BE49-F238E27FC236}">
                <a16:creationId xmlns:a16="http://schemas.microsoft.com/office/drawing/2014/main" id="{866360E3-E508-FD45-BC42-C0F96D4CD0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732" y="4077412"/>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120</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4" name="Text Placeholder 3">
            <a:extLst>
              <a:ext uri="{FF2B5EF4-FFF2-40B4-BE49-F238E27FC236}">
                <a16:creationId xmlns:a16="http://schemas.microsoft.com/office/drawing/2014/main" id="{F3E91807-7549-E84E-82E4-5A78D35684D0}"/>
              </a:ext>
            </a:extLst>
          </p:cNvPr>
          <p:cNvSpPr>
            <a:spLocks noGrp="1"/>
          </p:cNvSpPr>
          <p:nvPr>
            <p:ph type="body" sz="quarter" idx="11"/>
          </p:nvPr>
        </p:nvSpPr>
        <p:spPr/>
        <p:txBody>
          <a:bodyPr/>
          <a:lstStyle/>
          <a:p>
            <a:r>
              <a:rPr lang="en-US" dirty="0"/>
              <a:t>4/4</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937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753633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2E858466-B504-AF44-AF0C-84AFFC595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8486" y="3921005"/>
            <a:ext cx="469900" cy="469900"/>
          </a:xfrm>
          <a:prstGeom prst="rect">
            <a:avLst/>
          </a:prstGeom>
        </p:spPr>
      </p:pic>
      <p:pic>
        <p:nvPicPr>
          <p:cNvPr id="65" name="Graphic 64">
            <a:extLst>
              <a:ext uri="{FF2B5EF4-FFF2-40B4-BE49-F238E27FC236}">
                <a16:creationId xmlns:a16="http://schemas.microsoft.com/office/drawing/2014/main" id="{0128C966-827C-D44C-8E1C-9E98136A7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8602" y="2539511"/>
            <a:ext cx="711200" cy="711200"/>
          </a:xfrm>
          <a:prstGeom prst="rect">
            <a:avLst/>
          </a:prstGeom>
        </p:spPr>
      </p:pic>
      <p:pic>
        <p:nvPicPr>
          <p:cNvPr id="66" name="Graphic 65">
            <a:extLst>
              <a:ext uri="{FF2B5EF4-FFF2-40B4-BE49-F238E27FC236}">
                <a16:creationId xmlns:a16="http://schemas.microsoft.com/office/drawing/2014/main" id="{1F106448-A09F-3943-A35A-C4EB97BA74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7445" y="3939480"/>
            <a:ext cx="469900" cy="469900"/>
          </a:xfrm>
          <a:prstGeom prst="rect">
            <a:avLst/>
          </a:prstGeom>
        </p:spPr>
      </p:pic>
      <p:pic>
        <p:nvPicPr>
          <p:cNvPr id="67" name="Graphic 66">
            <a:extLst>
              <a:ext uri="{FF2B5EF4-FFF2-40B4-BE49-F238E27FC236}">
                <a16:creationId xmlns:a16="http://schemas.microsoft.com/office/drawing/2014/main" id="{DD4EF17F-35B2-0149-803B-BF7E4EB41D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8602" y="1209324"/>
            <a:ext cx="711200" cy="711200"/>
          </a:xfrm>
          <a:prstGeom prst="rect">
            <a:avLst/>
          </a:prstGeom>
        </p:spPr>
      </p:pic>
      <p:pic>
        <p:nvPicPr>
          <p:cNvPr id="68" name="Graphic 67">
            <a:extLst>
              <a:ext uri="{FF2B5EF4-FFF2-40B4-BE49-F238E27FC236}">
                <a16:creationId xmlns:a16="http://schemas.microsoft.com/office/drawing/2014/main" id="{D1B72367-A3A4-9A45-AFFE-4A9C19E7C4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3985" y="3988365"/>
            <a:ext cx="469900" cy="469900"/>
          </a:xfrm>
          <a:prstGeom prst="rect">
            <a:avLst/>
          </a:prstGeom>
        </p:spPr>
      </p:pic>
      <p:pic>
        <p:nvPicPr>
          <p:cNvPr id="69" name="Graphic 68">
            <a:extLst>
              <a:ext uri="{FF2B5EF4-FFF2-40B4-BE49-F238E27FC236}">
                <a16:creationId xmlns:a16="http://schemas.microsoft.com/office/drawing/2014/main" id="{1BC192AB-8D67-7746-A2C0-E289C568EA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29601" y="4997785"/>
            <a:ext cx="469900" cy="469900"/>
          </a:xfrm>
          <a:prstGeom prst="rect">
            <a:avLst/>
          </a:prstGeom>
        </p:spPr>
      </p:pic>
      <p:pic>
        <p:nvPicPr>
          <p:cNvPr id="70" name="Graphic 69">
            <a:extLst>
              <a:ext uri="{FF2B5EF4-FFF2-40B4-BE49-F238E27FC236}">
                <a16:creationId xmlns:a16="http://schemas.microsoft.com/office/drawing/2014/main" id="{54134B1C-68A0-2F46-9E2C-F7BCA80438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64568" y="2539511"/>
            <a:ext cx="711200" cy="711200"/>
          </a:xfrm>
          <a:prstGeom prst="rect">
            <a:avLst/>
          </a:prstGeom>
        </p:spPr>
      </p:pic>
      <p:pic>
        <p:nvPicPr>
          <p:cNvPr id="71" name="Graphic 70">
            <a:extLst>
              <a:ext uri="{FF2B5EF4-FFF2-40B4-BE49-F238E27FC236}">
                <a16:creationId xmlns:a16="http://schemas.microsoft.com/office/drawing/2014/main" id="{C4DB1AAD-16E1-4A40-A488-CAA58167A8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9601" y="3963020"/>
            <a:ext cx="469900" cy="469900"/>
          </a:xfrm>
          <a:prstGeom prst="rect">
            <a:avLst/>
          </a:prstGeom>
        </p:spPr>
      </p:pic>
      <p:pic>
        <p:nvPicPr>
          <p:cNvPr id="72" name="Graphic 71">
            <a:extLst>
              <a:ext uri="{FF2B5EF4-FFF2-40B4-BE49-F238E27FC236}">
                <a16:creationId xmlns:a16="http://schemas.microsoft.com/office/drawing/2014/main" id="{31D711CB-BE6B-6644-AD61-BCF2CDB2A5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064568" y="1209324"/>
            <a:ext cx="711200" cy="711200"/>
          </a:xfrm>
          <a:prstGeom prst="rect">
            <a:avLst/>
          </a:prstGeom>
        </p:spPr>
      </p:pic>
      <p:sp>
        <p:nvSpPr>
          <p:cNvPr id="74" name="TextBox 73">
            <a:extLst>
              <a:ext uri="{FF2B5EF4-FFF2-40B4-BE49-F238E27FC236}">
                <a16:creationId xmlns:a16="http://schemas.microsoft.com/office/drawing/2014/main" id="{377BBB89-2261-7C46-A9B3-5D7B15C1C99A}"/>
              </a:ext>
            </a:extLst>
          </p:cNvPr>
          <p:cNvSpPr txBox="1"/>
          <p:nvPr/>
        </p:nvSpPr>
        <p:spPr>
          <a:xfrm>
            <a:off x="5213250" y="1920524"/>
            <a:ext cx="2301904" cy="307777"/>
          </a:xfrm>
          <a:prstGeom prst="rect">
            <a:avLst/>
          </a:prstGeom>
          <a:noFill/>
        </p:spPr>
        <p:txBody>
          <a:bodyPr wrap="square" rtlCol="0">
            <a:spAutoFit/>
          </a:bodyPr>
          <a:lstStyle/>
          <a:p>
            <a:pPr algn="ctr"/>
            <a:r>
              <a:rPr lang="en-US" sz="1400" dirty="0"/>
              <a:t>Amazon S3 Glacier</a:t>
            </a:r>
          </a:p>
        </p:txBody>
      </p:sp>
      <p:sp>
        <p:nvSpPr>
          <p:cNvPr id="75" name="TextBox 74">
            <a:extLst>
              <a:ext uri="{FF2B5EF4-FFF2-40B4-BE49-F238E27FC236}">
                <a16:creationId xmlns:a16="http://schemas.microsoft.com/office/drawing/2014/main" id="{9A94E41B-A142-3145-BCBE-3E02C28A82C2}"/>
              </a:ext>
            </a:extLst>
          </p:cNvPr>
          <p:cNvSpPr txBox="1"/>
          <p:nvPr/>
        </p:nvSpPr>
        <p:spPr>
          <a:xfrm>
            <a:off x="5213250" y="3280972"/>
            <a:ext cx="2301904" cy="307777"/>
          </a:xfrm>
          <a:prstGeom prst="rect">
            <a:avLst/>
          </a:prstGeom>
          <a:noFill/>
        </p:spPr>
        <p:txBody>
          <a:bodyPr wrap="square" rtlCol="0">
            <a:spAutoFit/>
          </a:bodyPr>
          <a:lstStyle/>
          <a:p>
            <a:pPr algn="ctr"/>
            <a:r>
              <a:rPr lang="en-US" sz="1400" dirty="0"/>
              <a:t>Amazon S3 Glacier</a:t>
            </a:r>
          </a:p>
        </p:txBody>
      </p:sp>
      <p:sp>
        <p:nvSpPr>
          <p:cNvPr id="76" name="TextBox 75">
            <a:extLst>
              <a:ext uri="{FF2B5EF4-FFF2-40B4-BE49-F238E27FC236}">
                <a16:creationId xmlns:a16="http://schemas.microsoft.com/office/drawing/2014/main" id="{9ABBCCC2-6A9F-CE45-9C04-D783E79573D6}"/>
              </a:ext>
            </a:extLst>
          </p:cNvPr>
          <p:cNvSpPr txBox="1"/>
          <p:nvPr/>
        </p:nvSpPr>
        <p:spPr>
          <a:xfrm>
            <a:off x="2269216" y="1920524"/>
            <a:ext cx="2301904" cy="523220"/>
          </a:xfrm>
          <a:prstGeom prst="rect">
            <a:avLst/>
          </a:prstGeom>
          <a:noFill/>
        </p:spPr>
        <p:txBody>
          <a:bodyPr wrap="square" rtlCol="0">
            <a:spAutoFit/>
          </a:bodyPr>
          <a:lstStyle/>
          <a:p>
            <a:pPr algn="ctr"/>
            <a:r>
              <a:rPr lang="en-US" sz="1400" dirty="0"/>
              <a:t>Amazon Simple Storage Service</a:t>
            </a:r>
          </a:p>
        </p:txBody>
      </p:sp>
      <p:sp>
        <p:nvSpPr>
          <p:cNvPr id="77" name="TextBox 76">
            <a:extLst>
              <a:ext uri="{FF2B5EF4-FFF2-40B4-BE49-F238E27FC236}">
                <a16:creationId xmlns:a16="http://schemas.microsoft.com/office/drawing/2014/main" id="{7FA9348E-E3AE-3F48-9EF0-785E5F84BFB5}"/>
              </a:ext>
            </a:extLst>
          </p:cNvPr>
          <p:cNvSpPr txBox="1"/>
          <p:nvPr/>
        </p:nvSpPr>
        <p:spPr>
          <a:xfrm>
            <a:off x="2269216" y="3280972"/>
            <a:ext cx="2301904" cy="523220"/>
          </a:xfrm>
          <a:prstGeom prst="rect">
            <a:avLst/>
          </a:prstGeom>
          <a:noFill/>
        </p:spPr>
        <p:txBody>
          <a:bodyPr wrap="square" rtlCol="0">
            <a:spAutoFit/>
          </a:bodyPr>
          <a:lstStyle/>
          <a:p>
            <a:pPr algn="ctr"/>
            <a:r>
              <a:rPr lang="en-US" sz="1400" dirty="0"/>
              <a:t>Amazon Simple Storage Service</a:t>
            </a:r>
          </a:p>
        </p:txBody>
      </p:sp>
      <p:sp>
        <p:nvSpPr>
          <p:cNvPr id="78" name="TextBox 77">
            <a:extLst>
              <a:ext uri="{FF2B5EF4-FFF2-40B4-BE49-F238E27FC236}">
                <a16:creationId xmlns:a16="http://schemas.microsoft.com/office/drawing/2014/main" id="{4BA54AEE-0EF5-4E40-B51C-77A69558B6E4}"/>
              </a:ext>
            </a:extLst>
          </p:cNvPr>
          <p:cNvSpPr txBox="1"/>
          <p:nvPr/>
        </p:nvSpPr>
        <p:spPr>
          <a:xfrm>
            <a:off x="1853643" y="4493994"/>
            <a:ext cx="1221817" cy="307777"/>
          </a:xfrm>
          <a:prstGeom prst="rect">
            <a:avLst/>
          </a:prstGeom>
          <a:noFill/>
        </p:spPr>
        <p:txBody>
          <a:bodyPr wrap="square" rtlCol="0">
            <a:spAutoFit/>
          </a:bodyPr>
          <a:lstStyle/>
          <a:p>
            <a:pPr algn="ctr"/>
            <a:r>
              <a:rPr lang="en-US" sz="1400" dirty="0"/>
              <a:t>Object</a:t>
            </a:r>
          </a:p>
        </p:txBody>
      </p:sp>
      <p:sp>
        <p:nvSpPr>
          <p:cNvPr id="79" name="TextBox 78">
            <a:extLst>
              <a:ext uri="{FF2B5EF4-FFF2-40B4-BE49-F238E27FC236}">
                <a16:creationId xmlns:a16="http://schemas.microsoft.com/office/drawing/2014/main" id="{4244B51B-0191-0149-ACFE-7D1EFF56A1AA}"/>
              </a:ext>
            </a:extLst>
          </p:cNvPr>
          <p:cNvSpPr txBox="1"/>
          <p:nvPr/>
        </p:nvSpPr>
        <p:spPr>
          <a:xfrm>
            <a:off x="3079303" y="4493993"/>
            <a:ext cx="999265" cy="307777"/>
          </a:xfrm>
          <a:prstGeom prst="rect">
            <a:avLst/>
          </a:prstGeom>
          <a:noFill/>
        </p:spPr>
        <p:txBody>
          <a:bodyPr wrap="square" rtlCol="0">
            <a:spAutoFit/>
          </a:bodyPr>
          <a:lstStyle/>
          <a:p>
            <a:pPr algn="ctr"/>
            <a:r>
              <a:rPr lang="en-US" sz="1400" dirty="0"/>
              <a:t>Bucket</a:t>
            </a:r>
          </a:p>
        </p:txBody>
      </p:sp>
      <p:sp>
        <p:nvSpPr>
          <p:cNvPr id="80" name="TextBox 79">
            <a:extLst>
              <a:ext uri="{FF2B5EF4-FFF2-40B4-BE49-F238E27FC236}">
                <a16:creationId xmlns:a16="http://schemas.microsoft.com/office/drawing/2014/main" id="{D88AE398-EC34-F84F-BA29-C48452C30E51}"/>
              </a:ext>
            </a:extLst>
          </p:cNvPr>
          <p:cNvSpPr txBox="1"/>
          <p:nvPr/>
        </p:nvSpPr>
        <p:spPr>
          <a:xfrm>
            <a:off x="1902991" y="5525445"/>
            <a:ext cx="1123121" cy="523220"/>
          </a:xfrm>
          <a:prstGeom prst="rect">
            <a:avLst/>
          </a:prstGeom>
          <a:noFill/>
        </p:spPr>
        <p:txBody>
          <a:bodyPr wrap="square" rtlCol="0">
            <a:spAutoFit/>
          </a:bodyPr>
          <a:lstStyle/>
          <a:p>
            <a:pPr algn="ctr"/>
            <a:r>
              <a:rPr lang="en-US" sz="1400" dirty="0"/>
              <a:t>Bucket with objects</a:t>
            </a:r>
          </a:p>
        </p:txBody>
      </p:sp>
      <p:sp>
        <p:nvSpPr>
          <p:cNvPr id="81" name="TextBox 80">
            <a:extLst>
              <a:ext uri="{FF2B5EF4-FFF2-40B4-BE49-F238E27FC236}">
                <a16:creationId xmlns:a16="http://schemas.microsoft.com/office/drawing/2014/main" id="{7D92A695-E824-5541-9111-9DE15C66B6C2}"/>
              </a:ext>
            </a:extLst>
          </p:cNvPr>
          <p:cNvSpPr txBox="1"/>
          <p:nvPr/>
        </p:nvSpPr>
        <p:spPr>
          <a:xfrm>
            <a:off x="5165643" y="4493993"/>
            <a:ext cx="1201346" cy="307777"/>
          </a:xfrm>
          <a:prstGeom prst="rect">
            <a:avLst/>
          </a:prstGeom>
          <a:noFill/>
        </p:spPr>
        <p:txBody>
          <a:bodyPr wrap="square" rtlCol="0">
            <a:spAutoFit/>
          </a:bodyPr>
          <a:lstStyle/>
          <a:p>
            <a:pPr algn="ctr"/>
            <a:r>
              <a:rPr lang="en-US" sz="1400" dirty="0"/>
              <a:t>Vault</a:t>
            </a:r>
          </a:p>
        </p:txBody>
      </p:sp>
      <p:sp>
        <p:nvSpPr>
          <p:cNvPr id="82" name="TextBox 81">
            <a:extLst>
              <a:ext uri="{FF2B5EF4-FFF2-40B4-BE49-F238E27FC236}">
                <a16:creationId xmlns:a16="http://schemas.microsoft.com/office/drawing/2014/main" id="{F18E3E10-379B-464C-B1C0-C24B368EEA8F}"/>
              </a:ext>
            </a:extLst>
          </p:cNvPr>
          <p:cNvSpPr txBox="1"/>
          <p:nvPr/>
        </p:nvSpPr>
        <p:spPr>
          <a:xfrm>
            <a:off x="6381198" y="4493993"/>
            <a:ext cx="1186075" cy="307777"/>
          </a:xfrm>
          <a:prstGeom prst="rect">
            <a:avLst/>
          </a:prstGeom>
          <a:noFill/>
        </p:spPr>
        <p:txBody>
          <a:bodyPr wrap="square" rtlCol="0">
            <a:spAutoFit/>
          </a:bodyPr>
          <a:lstStyle/>
          <a:p>
            <a:pPr algn="ctr"/>
            <a:r>
              <a:rPr lang="en-US" sz="1400" dirty="0"/>
              <a:t>Archive</a:t>
            </a:r>
          </a:p>
        </p:txBody>
      </p:sp>
      <p:sp>
        <p:nvSpPr>
          <p:cNvPr id="32" name="TextBox 31">
            <a:extLst>
              <a:ext uri="{FF2B5EF4-FFF2-40B4-BE49-F238E27FC236}">
                <a16:creationId xmlns:a16="http://schemas.microsoft.com/office/drawing/2014/main" id="{126FF6E0-DAE4-F145-A7A9-AAA531CA37C4}"/>
              </a:ext>
            </a:extLst>
          </p:cNvPr>
          <p:cNvSpPr txBox="1"/>
          <p:nvPr/>
        </p:nvSpPr>
        <p:spPr>
          <a:xfrm>
            <a:off x="7795028" y="1885170"/>
            <a:ext cx="2301904" cy="307777"/>
          </a:xfrm>
          <a:prstGeom prst="rect">
            <a:avLst/>
          </a:prstGeom>
          <a:noFill/>
        </p:spPr>
        <p:txBody>
          <a:bodyPr wrap="square" rtlCol="0">
            <a:spAutoFit/>
          </a:bodyPr>
          <a:lstStyle/>
          <a:p>
            <a:pPr algn="ctr"/>
            <a:r>
              <a:rPr lang="en-US" sz="1400" dirty="0"/>
              <a:t>AWS Storage Gateway</a:t>
            </a:r>
          </a:p>
        </p:txBody>
      </p:sp>
      <p:sp>
        <p:nvSpPr>
          <p:cNvPr id="33" name="TextBox 32">
            <a:extLst>
              <a:ext uri="{FF2B5EF4-FFF2-40B4-BE49-F238E27FC236}">
                <a16:creationId xmlns:a16="http://schemas.microsoft.com/office/drawing/2014/main" id="{9EC133AC-BD5B-C849-96A4-10C3ED5421E6}"/>
              </a:ext>
            </a:extLst>
          </p:cNvPr>
          <p:cNvSpPr txBox="1"/>
          <p:nvPr/>
        </p:nvSpPr>
        <p:spPr>
          <a:xfrm>
            <a:off x="8920406" y="4482761"/>
            <a:ext cx="1176526" cy="523220"/>
          </a:xfrm>
          <a:prstGeom prst="rect">
            <a:avLst/>
          </a:prstGeom>
          <a:noFill/>
        </p:spPr>
        <p:txBody>
          <a:bodyPr wrap="square" rtlCol="0">
            <a:spAutoFit/>
          </a:bodyPr>
          <a:lstStyle/>
          <a:p>
            <a:pPr algn="ctr"/>
            <a:r>
              <a:rPr lang="en-US" sz="1400" dirty="0"/>
              <a:t>Cached volume</a:t>
            </a:r>
          </a:p>
        </p:txBody>
      </p:sp>
      <p:sp>
        <p:nvSpPr>
          <p:cNvPr id="34" name="TextBox 33">
            <a:extLst>
              <a:ext uri="{FF2B5EF4-FFF2-40B4-BE49-F238E27FC236}">
                <a16:creationId xmlns:a16="http://schemas.microsoft.com/office/drawing/2014/main" id="{0904CC90-06C9-E046-AA9B-478CC1AC3C76}"/>
              </a:ext>
            </a:extLst>
          </p:cNvPr>
          <p:cNvSpPr txBox="1"/>
          <p:nvPr/>
        </p:nvSpPr>
        <p:spPr>
          <a:xfrm>
            <a:off x="7795028" y="4489462"/>
            <a:ext cx="1197785" cy="523220"/>
          </a:xfrm>
          <a:prstGeom prst="rect">
            <a:avLst/>
          </a:prstGeom>
          <a:noFill/>
        </p:spPr>
        <p:txBody>
          <a:bodyPr wrap="square" rtlCol="0">
            <a:spAutoFit/>
          </a:bodyPr>
          <a:lstStyle/>
          <a:p>
            <a:pPr algn="ctr"/>
            <a:r>
              <a:rPr lang="en-US" sz="1400" dirty="0"/>
              <a:t>Non-cached volume</a:t>
            </a:r>
          </a:p>
        </p:txBody>
      </p:sp>
      <p:sp>
        <p:nvSpPr>
          <p:cNvPr id="35" name="TextBox 34">
            <a:extLst>
              <a:ext uri="{FF2B5EF4-FFF2-40B4-BE49-F238E27FC236}">
                <a16:creationId xmlns:a16="http://schemas.microsoft.com/office/drawing/2014/main" id="{B86B1100-8C49-DA4E-9902-80B96AA26C4C}"/>
              </a:ext>
            </a:extLst>
          </p:cNvPr>
          <p:cNvSpPr txBox="1"/>
          <p:nvPr/>
        </p:nvSpPr>
        <p:spPr>
          <a:xfrm>
            <a:off x="7795028" y="5525445"/>
            <a:ext cx="1197785" cy="523220"/>
          </a:xfrm>
          <a:prstGeom prst="rect">
            <a:avLst/>
          </a:prstGeom>
          <a:noFill/>
        </p:spPr>
        <p:txBody>
          <a:bodyPr wrap="square" rtlCol="0">
            <a:spAutoFit/>
          </a:bodyPr>
          <a:lstStyle/>
          <a:p>
            <a:pPr algn="ctr"/>
            <a:r>
              <a:rPr lang="en-US" sz="1400" dirty="0"/>
              <a:t>Virtual tape library</a:t>
            </a:r>
          </a:p>
        </p:txBody>
      </p:sp>
      <p:sp>
        <p:nvSpPr>
          <p:cNvPr id="36" name="TextBox 35">
            <a:extLst>
              <a:ext uri="{FF2B5EF4-FFF2-40B4-BE49-F238E27FC236}">
                <a16:creationId xmlns:a16="http://schemas.microsoft.com/office/drawing/2014/main" id="{D3FBBFEC-FBA9-CB41-A820-18D228804724}"/>
              </a:ext>
            </a:extLst>
          </p:cNvPr>
          <p:cNvSpPr txBox="1"/>
          <p:nvPr/>
        </p:nvSpPr>
        <p:spPr>
          <a:xfrm>
            <a:off x="7795028" y="3212755"/>
            <a:ext cx="2301904" cy="307777"/>
          </a:xfrm>
          <a:prstGeom prst="rect">
            <a:avLst/>
          </a:prstGeom>
          <a:noFill/>
        </p:spPr>
        <p:txBody>
          <a:bodyPr wrap="square" rtlCol="0">
            <a:spAutoFit/>
          </a:bodyPr>
          <a:lstStyle/>
          <a:p>
            <a:pPr algn="ctr"/>
            <a:r>
              <a:rPr lang="en-US" sz="1400" dirty="0"/>
              <a:t>AWS Storage Gateway</a:t>
            </a:r>
          </a:p>
        </p:txBody>
      </p:sp>
      <p:pic>
        <p:nvPicPr>
          <p:cNvPr id="37" name="Graphic 36">
            <a:extLst>
              <a:ext uri="{FF2B5EF4-FFF2-40B4-BE49-F238E27FC236}">
                <a16:creationId xmlns:a16="http://schemas.microsoft.com/office/drawing/2014/main" id="{84EC2FC8-55BF-904D-B161-B5366FC12E7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3719" y="3947233"/>
            <a:ext cx="469900" cy="469900"/>
          </a:xfrm>
          <a:prstGeom prst="rect">
            <a:avLst/>
          </a:prstGeom>
        </p:spPr>
      </p:pic>
      <p:pic>
        <p:nvPicPr>
          <p:cNvPr id="38" name="Graphic 37">
            <a:extLst>
              <a:ext uri="{FF2B5EF4-FFF2-40B4-BE49-F238E27FC236}">
                <a16:creationId xmlns:a16="http://schemas.microsoft.com/office/drawing/2014/main" id="{8C0CA4F4-F84C-5A46-849B-1A5870426E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07627" y="2474593"/>
            <a:ext cx="711200" cy="711200"/>
          </a:xfrm>
          <a:prstGeom prst="rect">
            <a:avLst/>
          </a:prstGeom>
        </p:spPr>
      </p:pic>
      <p:pic>
        <p:nvPicPr>
          <p:cNvPr id="39" name="Graphic 38">
            <a:extLst>
              <a:ext uri="{FF2B5EF4-FFF2-40B4-BE49-F238E27FC236}">
                <a16:creationId xmlns:a16="http://schemas.microsoft.com/office/drawing/2014/main" id="{5DF319B0-B73F-8847-AF31-E5A5BFC9740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58970" y="3941232"/>
            <a:ext cx="469900" cy="469900"/>
          </a:xfrm>
          <a:prstGeom prst="rect">
            <a:avLst/>
          </a:prstGeom>
        </p:spPr>
      </p:pic>
      <p:pic>
        <p:nvPicPr>
          <p:cNvPr id="40" name="Graphic 39">
            <a:extLst>
              <a:ext uri="{FF2B5EF4-FFF2-40B4-BE49-F238E27FC236}">
                <a16:creationId xmlns:a16="http://schemas.microsoft.com/office/drawing/2014/main" id="{9A5E8782-0272-0A42-8A0B-31C9B09F32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8970" y="5055545"/>
            <a:ext cx="469900" cy="469900"/>
          </a:xfrm>
          <a:prstGeom prst="rect">
            <a:avLst/>
          </a:prstGeom>
        </p:spPr>
      </p:pic>
      <p:pic>
        <p:nvPicPr>
          <p:cNvPr id="41" name="Graphic 40">
            <a:extLst>
              <a:ext uri="{FF2B5EF4-FFF2-40B4-BE49-F238E27FC236}">
                <a16:creationId xmlns:a16="http://schemas.microsoft.com/office/drawing/2014/main" id="{5E2B5CA1-77AA-2C43-AED2-9C793AD8FA7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531427" y="1135972"/>
            <a:ext cx="711200" cy="711200"/>
          </a:xfrm>
          <a:prstGeom prst="rect">
            <a:avLst/>
          </a:prstGeom>
        </p:spPr>
      </p:pic>
      <p:sp>
        <p:nvSpPr>
          <p:cNvPr id="44" name="TextBox 43">
            <a:extLst>
              <a:ext uri="{FF2B5EF4-FFF2-40B4-BE49-F238E27FC236}">
                <a16:creationId xmlns:a16="http://schemas.microsoft.com/office/drawing/2014/main" id="{66348048-624A-A74C-B631-9536C9BE9266}"/>
              </a:ext>
            </a:extLst>
          </p:cNvPr>
          <p:cNvSpPr txBox="1"/>
          <p:nvPr/>
        </p:nvSpPr>
        <p:spPr>
          <a:xfrm>
            <a:off x="3982781" y="4434177"/>
            <a:ext cx="999265" cy="738664"/>
          </a:xfrm>
          <a:prstGeom prst="rect">
            <a:avLst/>
          </a:prstGeom>
          <a:noFill/>
        </p:spPr>
        <p:txBody>
          <a:bodyPr wrap="square" rtlCol="0">
            <a:spAutoFit/>
          </a:bodyPr>
          <a:lstStyle/>
          <a:p>
            <a:pPr algn="ctr"/>
            <a:r>
              <a:rPr lang="en-US" sz="1400" dirty="0"/>
              <a:t>General access points</a:t>
            </a:r>
          </a:p>
        </p:txBody>
      </p:sp>
      <p:sp>
        <p:nvSpPr>
          <p:cNvPr id="45" name="TextBox 44">
            <a:extLst>
              <a:ext uri="{FF2B5EF4-FFF2-40B4-BE49-F238E27FC236}">
                <a16:creationId xmlns:a16="http://schemas.microsoft.com/office/drawing/2014/main" id="{229AA8AA-E95B-C547-B32B-3A6E8C1E55A1}"/>
              </a:ext>
            </a:extLst>
          </p:cNvPr>
          <p:cNvSpPr txBox="1"/>
          <p:nvPr/>
        </p:nvSpPr>
        <p:spPr>
          <a:xfrm>
            <a:off x="3098118" y="5363447"/>
            <a:ext cx="999265" cy="738664"/>
          </a:xfrm>
          <a:prstGeom prst="rect">
            <a:avLst/>
          </a:prstGeom>
          <a:noFill/>
        </p:spPr>
        <p:txBody>
          <a:bodyPr wrap="square" rtlCol="0">
            <a:spAutoFit/>
          </a:bodyPr>
          <a:lstStyle/>
          <a:p>
            <a:pPr algn="ctr"/>
            <a:r>
              <a:rPr lang="en-US" sz="1400" dirty="0"/>
              <a:t>VPC access points</a:t>
            </a:r>
          </a:p>
        </p:txBody>
      </p:sp>
      <p:pic>
        <p:nvPicPr>
          <p:cNvPr id="11" name="Graphic 10">
            <a:extLst>
              <a:ext uri="{FF2B5EF4-FFF2-40B4-BE49-F238E27FC236}">
                <a16:creationId xmlns:a16="http://schemas.microsoft.com/office/drawing/2014/main" id="{D7A5A698-4626-9340-AC21-AB8706DBCCA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215428" y="3963020"/>
            <a:ext cx="457200" cy="457200"/>
          </a:xfrm>
          <a:prstGeom prst="rect">
            <a:avLst/>
          </a:prstGeom>
        </p:spPr>
      </p:pic>
      <p:pic>
        <p:nvPicPr>
          <p:cNvPr id="13" name="Graphic 12">
            <a:extLst>
              <a:ext uri="{FF2B5EF4-FFF2-40B4-BE49-F238E27FC236}">
                <a16:creationId xmlns:a16="http://schemas.microsoft.com/office/drawing/2014/main" id="{295BD0FE-392A-044B-8A64-51AA39CAE7B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397833" y="4919466"/>
            <a:ext cx="457200" cy="457200"/>
          </a:xfrm>
          <a:prstGeom prst="rect">
            <a:avLst/>
          </a:prstGeom>
        </p:spPr>
      </p:pic>
      <p:pic>
        <p:nvPicPr>
          <p:cNvPr id="15" name="Graphic 14">
            <a:extLst>
              <a:ext uri="{FF2B5EF4-FFF2-40B4-BE49-F238E27FC236}">
                <a16:creationId xmlns:a16="http://schemas.microsoft.com/office/drawing/2014/main" id="{933332AE-0F62-D74D-AD44-25DF7E30C49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319084" y="5074749"/>
            <a:ext cx="469900" cy="469900"/>
          </a:xfrm>
          <a:prstGeom prst="rect">
            <a:avLst/>
          </a:prstGeom>
        </p:spPr>
      </p:pic>
      <p:pic>
        <p:nvPicPr>
          <p:cNvPr id="17" name="Graphic 16">
            <a:extLst>
              <a:ext uri="{FF2B5EF4-FFF2-40B4-BE49-F238E27FC236}">
                <a16:creationId xmlns:a16="http://schemas.microsoft.com/office/drawing/2014/main" id="{88DEEAED-5EDA-0041-939C-662D676D35C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380495" y="5071609"/>
            <a:ext cx="469900" cy="469900"/>
          </a:xfrm>
          <a:prstGeom prst="rect">
            <a:avLst/>
          </a:prstGeom>
        </p:spPr>
      </p:pic>
      <p:pic>
        <p:nvPicPr>
          <p:cNvPr id="19" name="Graphic 18">
            <a:extLst>
              <a:ext uri="{FF2B5EF4-FFF2-40B4-BE49-F238E27FC236}">
                <a16:creationId xmlns:a16="http://schemas.microsoft.com/office/drawing/2014/main" id="{8B244012-0C3B-E947-B914-3740D18FE7E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279815" y="3956670"/>
            <a:ext cx="469900" cy="469900"/>
          </a:xfrm>
          <a:prstGeom prst="rect">
            <a:avLst/>
          </a:prstGeom>
        </p:spPr>
      </p:pic>
      <p:sp>
        <p:nvSpPr>
          <p:cNvPr id="58" name="TextBox 57">
            <a:extLst>
              <a:ext uri="{FF2B5EF4-FFF2-40B4-BE49-F238E27FC236}">
                <a16:creationId xmlns:a16="http://schemas.microsoft.com/office/drawing/2014/main" id="{22B23283-87CE-1C4F-8D85-FC035171AFA6}"/>
              </a:ext>
            </a:extLst>
          </p:cNvPr>
          <p:cNvSpPr txBox="1"/>
          <p:nvPr/>
        </p:nvSpPr>
        <p:spPr>
          <a:xfrm>
            <a:off x="8992813" y="5541303"/>
            <a:ext cx="1176526" cy="523220"/>
          </a:xfrm>
          <a:prstGeom prst="rect">
            <a:avLst/>
          </a:prstGeom>
          <a:noFill/>
        </p:spPr>
        <p:txBody>
          <a:bodyPr wrap="square" rtlCol="0">
            <a:spAutoFit/>
          </a:bodyPr>
          <a:lstStyle/>
          <a:p>
            <a:pPr algn="ctr"/>
            <a:r>
              <a:rPr lang="en-US" sz="1400" dirty="0"/>
              <a:t>Tape</a:t>
            </a:r>
          </a:p>
          <a:p>
            <a:pPr algn="ctr"/>
            <a:r>
              <a:rPr lang="en-US" sz="1400" dirty="0"/>
              <a:t>gateway</a:t>
            </a:r>
          </a:p>
        </p:txBody>
      </p:sp>
      <p:sp>
        <p:nvSpPr>
          <p:cNvPr id="59" name="TextBox 58">
            <a:extLst>
              <a:ext uri="{FF2B5EF4-FFF2-40B4-BE49-F238E27FC236}">
                <a16:creationId xmlns:a16="http://schemas.microsoft.com/office/drawing/2014/main" id="{C7854581-EE0E-E24D-AB27-269631C0E726}"/>
              </a:ext>
            </a:extLst>
          </p:cNvPr>
          <p:cNvSpPr txBox="1"/>
          <p:nvPr/>
        </p:nvSpPr>
        <p:spPr>
          <a:xfrm>
            <a:off x="9902372" y="4482761"/>
            <a:ext cx="1176526" cy="523220"/>
          </a:xfrm>
          <a:prstGeom prst="rect">
            <a:avLst/>
          </a:prstGeom>
          <a:noFill/>
        </p:spPr>
        <p:txBody>
          <a:bodyPr wrap="square" rtlCol="0">
            <a:spAutoFit/>
          </a:bodyPr>
          <a:lstStyle/>
          <a:p>
            <a:pPr algn="ctr"/>
            <a:r>
              <a:rPr lang="en-US" sz="1400" dirty="0"/>
              <a:t>Volume</a:t>
            </a:r>
          </a:p>
          <a:p>
            <a:pPr algn="ctr"/>
            <a:r>
              <a:rPr lang="en-US" sz="1400" dirty="0"/>
              <a:t>gateway</a:t>
            </a:r>
          </a:p>
        </p:txBody>
      </p:sp>
      <p:sp>
        <p:nvSpPr>
          <p:cNvPr id="60" name="TextBox 59">
            <a:extLst>
              <a:ext uri="{FF2B5EF4-FFF2-40B4-BE49-F238E27FC236}">
                <a16:creationId xmlns:a16="http://schemas.microsoft.com/office/drawing/2014/main" id="{1C569ED0-2FEC-8445-9AF6-98539A42C61B}"/>
              </a:ext>
            </a:extLst>
          </p:cNvPr>
          <p:cNvSpPr txBox="1"/>
          <p:nvPr/>
        </p:nvSpPr>
        <p:spPr>
          <a:xfrm>
            <a:off x="9965771" y="5541303"/>
            <a:ext cx="1176526" cy="523220"/>
          </a:xfrm>
          <a:prstGeom prst="rect">
            <a:avLst/>
          </a:prstGeom>
          <a:noFill/>
        </p:spPr>
        <p:txBody>
          <a:bodyPr wrap="square" rtlCol="0">
            <a:spAutoFit/>
          </a:bodyPr>
          <a:lstStyle/>
          <a:p>
            <a:pPr algn="ctr"/>
            <a:r>
              <a:rPr lang="en-US" sz="1400" dirty="0"/>
              <a:t>File</a:t>
            </a:r>
          </a:p>
          <a:p>
            <a:pPr algn="ctr"/>
            <a:r>
              <a:rPr lang="en-US" sz="1400" dirty="0"/>
              <a:t>gateway</a:t>
            </a:r>
          </a:p>
        </p:txBody>
      </p:sp>
    </p:spTree>
    <p:extLst>
      <p:ext uri="{BB962C8B-B14F-4D97-AF65-F5344CB8AC3E}">
        <p14:creationId xmlns:p14="http://schemas.microsoft.com/office/powerpoint/2010/main" val="3129552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87B48B-55FF-6748-876A-A5513089807E}"/>
              </a:ext>
            </a:extLst>
          </p:cNvPr>
          <p:cNvPicPr>
            <a:picLocks noChangeAspect="1"/>
          </p:cNvPicPr>
          <p:nvPr/>
        </p:nvPicPr>
        <p:blipFill>
          <a:blip r:embed="rId2"/>
          <a:stretch>
            <a:fillRect/>
          </a:stretch>
        </p:blipFill>
        <p:spPr>
          <a:xfrm>
            <a:off x="387931" y="3781541"/>
            <a:ext cx="1231900" cy="1447800"/>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45322"/>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37742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service and resource icons are designed to be used on both dark and light backgrounds. Alternate service icons are specific to a background type. All icons may be renamed to better fit your use case (see slide 15 for more information).</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t>All icons in this deck are SVGs, allowing them to be scaled up or down depending on the diagram. To preserve icon integrity, be sure to hold down Shift while resizing.</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the resource icon text color when using a dark background.</a:t>
            </a:r>
          </a:p>
          <a:p>
            <a:pPr marL="285750" indent="-285750">
              <a:buFont typeface="Arial" panose="020B0604020202020204" pitchFamily="34" charset="0"/>
              <a:buChar char="•"/>
            </a:pPr>
            <a:r>
              <a:rPr lang="en-US" sz="1400" dirty="0"/>
              <a:t>Use the alternate light-</a:t>
            </a:r>
            <a:r>
              <a:rPr lang="en-US" sz="1400" dirty="0" err="1"/>
              <a:t>bg</a:t>
            </a:r>
            <a:r>
              <a:rPr lang="en-US" sz="1400" dirty="0"/>
              <a:t> service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service icons.</a:t>
            </a:r>
          </a:p>
          <a:p>
            <a:pPr marL="285750" indent="-285750">
              <a:buFont typeface="Arial" panose="020B0604020202020204" pitchFamily="34" charset="0"/>
              <a:buChar char="•"/>
            </a:pPr>
            <a:r>
              <a:rPr lang="en-US" sz="1400" dirty="0"/>
              <a:t>Flip or rotate icons.</a:t>
            </a:r>
          </a:p>
          <a:p>
            <a:pPr marL="285750" indent="-285750">
              <a:buFont typeface="Arial" panose="020B0604020202020204" pitchFamily="34" charset="0"/>
              <a:buChar char="•"/>
            </a:pPr>
            <a:r>
              <a:rPr lang="en-US" sz="1400" dirty="0"/>
              <a:t>Change icon shapes.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Using the alternate service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t>In some complex diagrams, it may be less visually distracting to use the alternate “light-</a:t>
            </a:r>
            <a:r>
              <a:rPr lang="en-US" sz="1400" dirty="0" err="1"/>
              <a:t>bg</a:t>
            </a:r>
            <a:r>
              <a:rPr lang="en-US" sz="1400" dirty="0"/>
              <a:t>” service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t>Amazon-</a:t>
            </a:r>
            <a:r>
              <a:rPr lang="en-US" sz="1200" b="1" dirty="0" err="1"/>
              <a:t>Lex.svg</a:t>
            </a:r>
            <a:endParaRPr lang="en-US" sz="1200" b="1" dirty="0"/>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t>Amazon-</a:t>
            </a:r>
            <a:r>
              <a:rPr lang="en-US" sz="1200" b="1" dirty="0" err="1"/>
              <a:t>Lex_light</a:t>
            </a:r>
            <a:r>
              <a:rPr lang="en-US" sz="1200" b="1" dirty="0"/>
              <a:t>-</a:t>
            </a:r>
            <a:r>
              <a:rPr lang="en-US" sz="1200" b="1" dirty="0" err="1"/>
              <a:t>bg.svg</a:t>
            </a:r>
            <a:endParaRPr lang="en-US" sz="1200" b="1" dirty="0"/>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1EC8A8-1FF1-5A41-A08D-6002BB0439E0}"/>
              </a:ext>
            </a:extLst>
          </p:cNvPr>
          <p:cNvPicPr>
            <a:picLocks noChangeAspect="1"/>
          </p:cNvPicPr>
          <p:nvPr/>
        </p:nvPicPr>
        <p:blipFill>
          <a:blip r:embed="rId2"/>
          <a:stretch>
            <a:fillRect/>
          </a:stretch>
        </p:blipFill>
        <p:spPr>
          <a:xfrm>
            <a:off x="321942" y="4279279"/>
            <a:ext cx="2028271" cy="55747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the correct formatting. To edit, click on the arrow and hold down Shift.</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the preset arrow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Create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the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that you need is not available in the sample arrows,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D562A7-E1B1-4A4E-AC71-36336134F8F8}"/>
              </a:ext>
            </a:extLst>
          </p:cNvPr>
          <p:cNvSpPr/>
          <p:nvPr/>
        </p:nvSpPr>
        <p:spPr>
          <a:xfrm>
            <a:off x="8093960" y="2108750"/>
            <a:ext cx="3670300" cy="141517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3878934"/>
            <a:ext cx="3670300" cy="236850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Text boxes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service and icon names are separated from the icon itself to allow for adjustment or abbreviation. You may change the size or color of the text, or use the short form of the service name if necessary.</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Name wrapping and line breaks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7358063" cy="523220"/>
          </a:xfrm>
          <a:prstGeom prst="rect">
            <a:avLst/>
          </a:prstGeom>
          <a:noFill/>
        </p:spPr>
        <p:txBody>
          <a:bodyPr wrap="square" rtlCol="0">
            <a:spAutoFit/>
          </a:bodyPr>
          <a:lstStyle/>
          <a:p>
            <a:r>
              <a:rPr lang="en-US" sz="1400" dirty="0"/>
              <a:t>AWS service names should fit on one or two lines. AWS or Amazon should always be accompanied by the service name. Lines should never break mid-word.</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3951400"/>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3779027"/>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Modify color or text size if necessary.</a:t>
            </a:r>
          </a:p>
          <a:p>
            <a:pPr marL="285750" indent="-285750">
              <a:buFont typeface="Arial" panose="020B0604020202020204" pitchFamily="34" charset="0"/>
              <a:buChar char="•"/>
            </a:pPr>
            <a:r>
              <a:rPr lang="en-US" sz="1400" dirty="0"/>
              <a:t>Break a line after the second word in the service name.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349277"/>
            <a:ext cx="337850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short forms without first mentioning the full service name somewhere in the document.</a:t>
            </a:r>
          </a:p>
          <a:p>
            <a:pPr marL="285750" indent="-285750">
              <a:buFont typeface="Arial" panose="020B0604020202020204" pitchFamily="34" charset="0"/>
              <a:buChar char="•"/>
            </a:pPr>
            <a:r>
              <a:rPr lang="en-US" sz="1400" dirty="0"/>
              <a:t>Duplicate short forms for different services, such as ELB for Elastic Beanstalk and Elastic Load Balancing.</a:t>
            </a:r>
          </a:p>
          <a:p>
            <a:pPr marL="285750" indent="-285750">
              <a:buFont typeface="Arial" panose="020B0604020202020204" pitchFamily="34" charset="0"/>
              <a:buChar char="•"/>
            </a:pPr>
            <a:r>
              <a:rPr lang="en-US" sz="1400" dirty="0"/>
              <a:t>Break a line in the middle of a word.</a:t>
            </a:r>
          </a:p>
        </p:txBody>
      </p:sp>
      <p:sp>
        <p:nvSpPr>
          <p:cNvPr id="43" name="TextBox 42">
            <a:extLst>
              <a:ext uri="{FF2B5EF4-FFF2-40B4-BE49-F238E27FC236}">
                <a16:creationId xmlns:a16="http://schemas.microsoft.com/office/drawing/2014/main" id="{E3D38FD8-FB12-D64C-8ACE-A356E8CDC261}"/>
              </a:ext>
            </a:extLst>
          </p:cNvPr>
          <p:cNvSpPr txBox="1"/>
          <p:nvPr/>
        </p:nvSpPr>
        <p:spPr>
          <a:xfrm>
            <a:off x="450204" y="37270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46" name="Graphic 45">
            <a:extLst>
              <a:ext uri="{FF2B5EF4-FFF2-40B4-BE49-F238E27FC236}">
                <a16:creationId xmlns:a16="http://schemas.microsoft.com/office/drawing/2014/main" id="{B51D9876-3E0D-8948-A12C-417FD4091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106" y="2992266"/>
            <a:ext cx="711200" cy="711200"/>
          </a:xfrm>
          <a:prstGeom prst="rect">
            <a:avLst/>
          </a:prstGeom>
        </p:spPr>
      </p:pic>
      <p:sp>
        <p:nvSpPr>
          <p:cNvPr id="50" name="TextBox 49">
            <a:extLst>
              <a:ext uri="{FF2B5EF4-FFF2-40B4-BE49-F238E27FC236}">
                <a16:creationId xmlns:a16="http://schemas.microsoft.com/office/drawing/2014/main" id="{5E54D6B6-12BE-DA40-881A-A2CDE2A0187C}"/>
              </a:ext>
            </a:extLst>
          </p:cNvPr>
          <p:cNvSpPr txBox="1"/>
          <p:nvPr/>
        </p:nvSpPr>
        <p:spPr>
          <a:xfrm>
            <a:off x="2717279" y="3716818"/>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51" name="Graphic 50">
            <a:extLst>
              <a:ext uri="{FF2B5EF4-FFF2-40B4-BE49-F238E27FC236}">
                <a16:creationId xmlns:a16="http://schemas.microsoft.com/office/drawing/2014/main" id="{4001F2BB-5C73-5241-B802-D2734D858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9181" y="2982071"/>
            <a:ext cx="711200" cy="711200"/>
          </a:xfrm>
          <a:prstGeom prst="rect">
            <a:avLst/>
          </a:prstGeom>
        </p:spPr>
      </p:pic>
      <p:sp>
        <p:nvSpPr>
          <p:cNvPr id="52" name="TextBox 51">
            <a:extLst>
              <a:ext uri="{FF2B5EF4-FFF2-40B4-BE49-F238E27FC236}">
                <a16:creationId xmlns:a16="http://schemas.microsoft.com/office/drawing/2014/main" id="{618720E8-2411-824E-8F8D-805CFF8F4F67}"/>
              </a:ext>
            </a:extLst>
          </p:cNvPr>
          <p:cNvSpPr txBox="1"/>
          <p:nvPr/>
        </p:nvSpPr>
        <p:spPr>
          <a:xfrm>
            <a:off x="5119690" y="3693708"/>
            <a:ext cx="1995005" cy="738664"/>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p>
          <a:p>
            <a:pPr algn="ctr"/>
            <a:r>
              <a:rPr lang="en-US" sz="1400" dirty="0">
                <a:solidFill>
                  <a:srgbClr val="000000"/>
                </a:solidFill>
                <a:latin typeface="+mj-lt"/>
                <a:ea typeface="Amazon Ember" panose="020B0603020204020204" pitchFamily="34" charset="0"/>
                <a:cs typeface="Amazon Ember" panose="020B0603020204020204" pitchFamily="34" charset="0"/>
              </a:rPr>
              <a:t>Elastic-</a:t>
            </a:r>
          </a:p>
          <a:p>
            <a:pPr algn="ctr"/>
            <a:r>
              <a:rPr lang="en-US" sz="1400" dirty="0">
                <a:solidFill>
                  <a:srgbClr val="000000"/>
                </a:solidFill>
                <a:latin typeface="+mj-lt"/>
                <a:ea typeface="Amazon Ember" panose="020B0603020204020204" pitchFamily="34" charset="0"/>
                <a:cs typeface="Amazon Ember" panose="020B0603020204020204" pitchFamily="34" charset="0"/>
              </a:rPr>
              <a:t>search Service</a:t>
            </a:r>
            <a:endParaRPr lang="en-US" sz="1400" dirty="0">
              <a:latin typeface="+mj-lt"/>
              <a:ea typeface="Amazon Ember" panose="020B0603020204020204" pitchFamily="34" charset="0"/>
              <a:cs typeface="Amazon Ember" panose="020B0603020204020204" pitchFamily="34" charset="0"/>
            </a:endParaRPr>
          </a:p>
        </p:txBody>
      </p:sp>
      <p:pic>
        <p:nvPicPr>
          <p:cNvPr id="53" name="Graphic 52">
            <a:extLst>
              <a:ext uri="{FF2B5EF4-FFF2-40B4-BE49-F238E27FC236}">
                <a16:creationId xmlns:a16="http://schemas.microsoft.com/office/drawing/2014/main" id="{F5F5AEC2-167A-444A-B6A0-641507DE05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1592" y="2958961"/>
            <a:ext cx="711200" cy="711200"/>
          </a:xfrm>
          <a:prstGeom prst="rect">
            <a:avLst/>
          </a:prstGeom>
        </p:spPr>
      </p:pic>
      <p:sp>
        <p:nvSpPr>
          <p:cNvPr id="54" name="TextBox 53">
            <a:extLst>
              <a:ext uri="{FF2B5EF4-FFF2-40B4-BE49-F238E27FC236}">
                <a16:creationId xmlns:a16="http://schemas.microsoft.com/office/drawing/2014/main" id="{43C7C899-57D1-2A40-95A4-14FABDDEED9F}"/>
              </a:ext>
            </a:extLst>
          </p:cNvPr>
          <p:cNvSpPr txBox="1"/>
          <p:nvPr/>
        </p:nvSpPr>
        <p:spPr>
          <a:xfrm>
            <a:off x="387931" y="4931289"/>
            <a:ext cx="3237617" cy="338554"/>
          </a:xfrm>
          <a:prstGeom prst="rect">
            <a:avLst/>
          </a:prstGeom>
          <a:noFill/>
        </p:spPr>
        <p:txBody>
          <a:bodyPr wrap="square" rtlCol="0">
            <a:spAutoFit/>
          </a:bodyPr>
          <a:lstStyle/>
          <a:p>
            <a:r>
              <a:rPr lang="en-US" sz="1600" b="1" dirty="0"/>
              <a:t>Short forms</a:t>
            </a:r>
          </a:p>
        </p:txBody>
      </p:sp>
      <p:sp>
        <p:nvSpPr>
          <p:cNvPr id="55" name="TextBox 54">
            <a:extLst>
              <a:ext uri="{FF2B5EF4-FFF2-40B4-BE49-F238E27FC236}">
                <a16:creationId xmlns:a16="http://schemas.microsoft.com/office/drawing/2014/main" id="{8E86E42A-35C9-614B-9609-A5D877057EF9}"/>
              </a:ext>
            </a:extLst>
          </p:cNvPr>
          <p:cNvSpPr txBox="1"/>
          <p:nvPr/>
        </p:nvSpPr>
        <p:spPr>
          <a:xfrm>
            <a:off x="387931" y="5269843"/>
            <a:ext cx="7358063" cy="523220"/>
          </a:xfrm>
          <a:prstGeom prst="rect">
            <a:avLst/>
          </a:prstGeom>
          <a:noFill/>
        </p:spPr>
        <p:txBody>
          <a:bodyPr wrap="square" rtlCol="0">
            <a:spAutoFit/>
          </a:bodyPr>
          <a:lstStyle/>
          <a:p>
            <a:r>
              <a:rPr lang="en-US" sz="1400" dirty="0"/>
              <a:t>To save space when using a service multiple times in a diagram, you may use the short service forms instead of the full name. For example, Amazon ES.</a:t>
            </a:r>
          </a:p>
        </p:txBody>
      </p:sp>
      <p:sp>
        <p:nvSpPr>
          <p:cNvPr id="56" name="TextBox 55">
            <a:extLst>
              <a:ext uri="{FF2B5EF4-FFF2-40B4-BE49-F238E27FC236}">
                <a16:creationId xmlns:a16="http://schemas.microsoft.com/office/drawing/2014/main" id="{955A7149-0C72-8E44-B78C-A5FC45C04DC0}"/>
              </a:ext>
            </a:extLst>
          </p:cNvPr>
          <p:cNvSpPr txBox="1"/>
          <p:nvPr/>
        </p:nvSpPr>
        <p:spPr>
          <a:xfrm>
            <a:off x="5039829" y="4420220"/>
            <a:ext cx="2637321" cy="430887"/>
          </a:xfrm>
          <a:prstGeom prst="rect">
            <a:avLst/>
          </a:prstGeom>
          <a:noFill/>
        </p:spPr>
        <p:txBody>
          <a:bodyPr wrap="square" rtlCol="0">
            <a:spAutoFit/>
          </a:bodyPr>
          <a:lstStyle/>
          <a:p>
            <a:r>
              <a:rPr lang="en-US" sz="1100" dirty="0">
                <a:solidFill>
                  <a:srgbClr val="FF0000"/>
                </a:solidFill>
              </a:rPr>
              <a:t>Lines should never break mid-word, and should fit on two lines max.</a:t>
            </a:r>
          </a:p>
        </p:txBody>
      </p:sp>
      <p:sp>
        <p:nvSpPr>
          <p:cNvPr id="58" name="TextBox 57">
            <a:extLst>
              <a:ext uri="{FF2B5EF4-FFF2-40B4-BE49-F238E27FC236}">
                <a16:creationId xmlns:a16="http://schemas.microsoft.com/office/drawing/2014/main" id="{77D57B05-505F-7C4F-BB89-4C5BB7FDA8AC}"/>
              </a:ext>
            </a:extLst>
          </p:cNvPr>
          <p:cNvSpPr txBox="1"/>
          <p:nvPr/>
        </p:nvSpPr>
        <p:spPr>
          <a:xfrm>
            <a:off x="2787587" y="4302012"/>
            <a:ext cx="2122844" cy="600164"/>
          </a:xfrm>
          <a:prstGeom prst="rect">
            <a:avLst/>
          </a:prstGeom>
          <a:noFill/>
        </p:spPr>
        <p:txBody>
          <a:bodyPr wrap="square" rtlCol="0">
            <a:spAutoFit/>
          </a:bodyPr>
          <a:lstStyle/>
          <a:p>
            <a:r>
              <a:rPr lang="en-US" sz="1100" dirty="0">
                <a:solidFill>
                  <a:srgbClr val="FF0000"/>
                </a:solidFill>
              </a:rPr>
              <a:t>Amazon should be on the same line as the first word in the service name.</a:t>
            </a:r>
          </a:p>
        </p:txBody>
      </p:sp>
      <p:sp>
        <p:nvSpPr>
          <p:cNvPr id="4" name="Multiply 3">
            <a:extLst>
              <a:ext uri="{FF2B5EF4-FFF2-40B4-BE49-F238E27FC236}">
                <a16:creationId xmlns:a16="http://schemas.microsoft.com/office/drawing/2014/main" id="{C4DC672E-EA29-5C47-BDE1-EB2FA637DC66}"/>
              </a:ext>
            </a:extLst>
          </p:cNvPr>
          <p:cNvSpPr/>
          <p:nvPr/>
        </p:nvSpPr>
        <p:spPr>
          <a:xfrm>
            <a:off x="270400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0" name="Multiply 59">
            <a:extLst>
              <a:ext uri="{FF2B5EF4-FFF2-40B4-BE49-F238E27FC236}">
                <a16:creationId xmlns:a16="http://schemas.microsoft.com/office/drawing/2014/main" id="{B8B6EFF8-DAD8-6B4F-A209-4A1816B4B94A}"/>
              </a:ext>
            </a:extLst>
          </p:cNvPr>
          <p:cNvSpPr/>
          <p:nvPr/>
        </p:nvSpPr>
        <p:spPr>
          <a:xfrm>
            <a:off x="5181246" y="2816335"/>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L-Shape 6">
            <a:extLst>
              <a:ext uri="{FF2B5EF4-FFF2-40B4-BE49-F238E27FC236}">
                <a16:creationId xmlns:a16="http://schemas.microsoft.com/office/drawing/2014/main" id="{6B2A3487-9AAD-E444-9266-1F1ED12E7D43}"/>
              </a:ext>
            </a:extLst>
          </p:cNvPr>
          <p:cNvSpPr/>
          <p:nvPr/>
        </p:nvSpPr>
        <p:spPr>
          <a:xfrm rot="19322906">
            <a:off x="520980" y="2913067"/>
            <a:ext cx="325249" cy="158399"/>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72162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17</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t>Example:</a:t>
            </a:r>
          </a:p>
          <a:p>
            <a:r>
              <a:rPr lang="en-US" sz="1600" dirty="0"/>
              <a:t>Git to S3 Webhooks</a:t>
            </a:r>
          </a:p>
        </p:txBody>
      </p:sp>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pic>
        <p:nvPicPr>
          <p:cNvPr id="5" name="Graphic 4">
            <a:extLst>
              <a:ext uri="{FF2B5EF4-FFF2-40B4-BE49-F238E27FC236}">
                <a16:creationId xmlns:a16="http://schemas.microsoft.com/office/drawing/2014/main" id="{DC204D33-A451-EF42-B17B-CE77B63E4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3302" y="1532538"/>
            <a:ext cx="330200" cy="330200"/>
          </a:xfrm>
          <a:prstGeom prst="rect">
            <a:avLst/>
          </a:prstGeom>
        </p:spPr>
      </p:pic>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255" y="2954391"/>
            <a:ext cx="711200" cy="711200"/>
          </a:xfrm>
          <a:prstGeom prst="rect">
            <a:avLst/>
          </a:prstGeom>
        </p:spPr>
      </p:pic>
      <p:pic>
        <p:nvPicPr>
          <p:cNvPr id="8" name="Graphic 7">
            <a:extLst>
              <a:ext uri="{FF2B5EF4-FFF2-40B4-BE49-F238E27FC236}">
                <a16:creationId xmlns:a16="http://schemas.microsoft.com/office/drawing/2014/main" id="{2BE41BBA-73FD-A246-ADFA-76BFF5B8F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1937620"/>
            <a:ext cx="469900" cy="469900"/>
          </a:xfrm>
          <a:prstGeom prst="rect">
            <a:avLst/>
          </a:prstGeom>
        </p:spPr>
      </p:pic>
      <p:pic>
        <p:nvPicPr>
          <p:cNvPr id="9" name="Graphic 8">
            <a:extLst>
              <a:ext uri="{FF2B5EF4-FFF2-40B4-BE49-F238E27FC236}">
                <a16:creationId xmlns:a16="http://schemas.microsoft.com/office/drawing/2014/main" id="{DE089536-C5C7-474C-B17C-80DA7EB5D5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1982" y="3041140"/>
            <a:ext cx="469900" cy="469900"/>
          </a:xfrm>
          <a:prstGeom prst="rect">
            <a:avLst/>
          </a:prstGeom>
        </p:spPr>
      </p:pic>
      <p:pic>
        <p:nvPicPr>
          <p:cNvPr id="10" name="Graphic 9">
            <a:extLst>
              <a:ext uri="{FF2B5EF4-FFF2-40B4-BE49-F238E27FC236}">
                <a16:creationId xmlns:a16="http://schemas.microsoft.com/office/drawing/2014/main" id="{2934F917-19C6-6843-8D5A-2C6C2C7572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1982" y="3993032"/>
            <a:ext cx="469900" cy="4699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0128" y="2954391"/>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665591"/>
            <a:ext cx="1506552" cy="307777"/>
          </a:xfrm>
          <a:prstGeom prst="rect">
            <a:avLst/>
          </a:prstGeom>
          <a:noFill/>
        </p:spPr>
        <p:txBody>
          <a:bodyPr wrap="square" rtlCol="0">
            <a:spAutoFit/>
          </a:bodyPr>
          <a:lstStyle/>
          <a:p>
            <a:pPr algn="ctr"/>
            <a:r>
              <a:rPr lang="en-US" sz="1400" dirty="0"/>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99514" y="3152371"/>
            <a:ext cx="1386060" cy="523220"/>
          </a:xfrm>
          <a:prstGeom prst="rect">
            <a:avLst/>
          </a:prstGeom>
          <a:noFill/>
        </p:spPr>
        <p:txBody>
          <a:bodyPr wrap="square" rtlCol="0">
            <a:spAutoFit/>
          </a:bodyPr>
          <a:lstStyle/>
          <a:p>
            <a:pPr algn="ctr"/>
            <a:r>
              <a:rPr lang="en-US" sz="1400" b="1" dirty="0"/>
              <a:t>Third-party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t>Amazon S3 </a:t>
            </a:r>
          </a:p>
          <a:p>
            <a:pPr algn="ctr"/>
            <a:r>
              <a:rPr lang="en-US" sz="1400" dirty="0"/>
              <a:t>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t>Git webhook</a:t>
            </a:r>
          </a:p>
        </p:txBody>
      </p:sp>
    </p:spTree>
    <p:extLst>
      <p:ext uri="{BB962C8B-B14F-4D97-AF65-F5344CB8AC3E}">
        <p14:creationId xmlns:p14="http://schemas.microsoft.com/office/powerpoint/2010/main" val="1258338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18</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t>Example:</a:t>
            </a:r>
          </a:p>
          <a:p>
            <a:r>
              <a:rPr lang="en-US" sz="1600" dirty="0"/>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3496390" y="1574800"/>
            <a:ext cx="7491649" cy="42570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3428215" y="554192"/>
            <a:ext cx="7653136" cy="56027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894765" y="1004496"/>
            <a:ext cx="6912935" cy="5002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215" y="554192"/>
            <a:ext cx="330200" cy="330200"/>
          </a:xfrm>
          <a:prstGeom prst="rect">
            <a:avLst/>
          </a:prstGeom>
        </p:spPr>
      </p:pic>
      <p:pic>
        <p:nvPicPr>
          <p:cNvPr id="37" name="Graphic 36">
            <a:extLst>
              <a:ext uri="{FF2B5EF4-FFF2-40B4-BE49-F238E27FC236}">
                <a16:creationId xmlns:a16="http://schemas.microsoft.com/office/drawing/2014/main" id="{D1E139A0-6B92-0642-9159-E1076FD73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6390" y="1574800"/>
            <a:ext cx="330200" cy="330200"/>
          </a:xfrm>
          <a:prstGeom prst="rect">
            <a:avLst/>
          </a:prstGeom>
        </p:spPr>
      </p:pic>
      <p:sp>
        <p:nvSpPr>
          <p:cNvPr id="10" name="TextBox 9">
            <a:extLst>
              <a:ext uri="{FF2B5EF4-FFF2-40B4-BE49-F238E27FC236}">
                <a16:creationId xmlns:a16="http://schemas.microsoft.com/office/drawing/2014/main" id="{4D9098AC-64CF-9B4E-8400-B158A5E75BE2}"/>
              </a:ext>
            </a:extLst>
          </p:cNvPr>
          <p:cNvSpPr txBox="1"/>
          <p:nvPr/>
        </p:nvSpPr>
        <p:spPr>
          <a:xfrm>
            <a:off x="6347932" y="5525082"/>
            <a:ext cx="2006600" cy="276999"/>
          </a:xfrm>
          <a:prstGeom prst="rect">
            <a:avLst/>
          </a:prstGeom>
          <a:noFill/>
        </p:spPr>
        <p:txBody>
          <a:bodyPr wrap="square" rtlCol="0">
            <a:spAutoFit/>
          </a:bodyPr>
          <a:lstStyle/>
          <a:p>
            <a:pPr algn="ctr"/>
            <a:r>
              <a:rPr lang="en-US" sz="1200" dirty="0">
                <a:solidFill>
                  <a:schemeClr val="accent5"/>
                </a:solidFill>
              </a:rPr>
              <a:t>10.0.0.0/16</a:t>
            </a:r>
          </a:p>
        </p:txBody>
      </p:sp>
      <p:sp>
        <p:nvSpPr>
          <p:cNvPr id="58" name="Rectangle 57">
            <a:extLst>
              <a:ext uri="{FF2B5EF4-FFF2-40B4-BE49-F238E27FC236}">
                <a16:creationId xmlns:a16="http://schemas.microsoft.com/office/drawing/2014/main" id="{686316C1-6236-0D40-BFA1-F4C6CBA8F4E0}"/>
              </a:ext>
            </a:extLst>
          </p:cNvPr>
          <p:cNvSpPr/>
          <p:nvPr/>
        </p:nvSpPr>
        <p:spPr>
          <a:xfrm>
            <a:off x="4086582" y="2154647"/>
            <a:ext cx="6556017" cy="3103278"/>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59" name="Graphic 58">
            <a:extLst>
              <a:ext uri="{FF2B5EF4-FFF2-40B4-BE49-F238E27FC236}">
                <a16:creationId xmlns:a16="http://schemas.microsoft.com/office/drawing/2014/main" id="{FDBF526C-3DAB-6641-B164-976DEAB7D7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6583" y="2152288"/>
            <a:ext cx="274320" cy="274320"/>
          </a:xfrm>
          <a:prstGeom prst="rect">
            <a:avLst/>
          </a:prstGeom>
        </p:spPr>
      </p:pic>
      <p:sp>
        <p:nvSpPr>
          <p:cNvPr id="60" name="TextBox 59">
            <a:extLst>
              <a:ext uri="{FF2B5EF4-FFF2-40B4-BE49-F238E27FC236}">
                <a16:creationId xmlns:a16="http://schemas.microsoft.com/office/drawing/2014/main" id="{52E97BBF-9BCD-9F45-B2AE-680F1D03D8B9}"/>
              </a:ext>
            </a:extLst>
          </p:cNvPr>
          <p:cNvSpPr txBox="1"/>
          <p:nvPr/>
        </p:nvSpPr>
        <p:spPr>
          <a:xfrm>
            <a:off x="6347932" y="4962931"/>
            <a:ext cx="2006600" cy="276999"/>
          </a:xfrm>
          <a:prstGeom prst="rect">
            <a:avLst/>
          </a:prstGeom>
          <a:noFill/>
        </p:spPr>
        <p:txBody>
          <a:bodyPr wrap="square" rtlCol="0">
            <a:spAutoFit/>
          </a:bodyPr>
          <a:lstStyle/>
          <a:p>
            <a:pPr algn="ctr"/>
            <a:r>
              <a:rPr lang="en-US" sz="1200" dirty="0">
                <a:solidFill>
                  <a:schemeClr val="accent5"/>
                </a:solidFill>
              </a:rPr>
              <a:t>10.0.0.0/19</a:t>
            </a:r>
          </a:p>
        </p:txBody>
      </p:sp>
      <p:pic>
        <p:nvPicPr>
          <p:cNvPr id="61" name="Graphic 60">
            <a:extLst>
              <a:ext uri="{FF2B5EF4-FFF2-40B4-BE49-F238E27FC236}">
                <a16:creationId xmlns:a16="http://schemas.microsoft.com/office/drawing/2014/main" id="{36892777-D4FC-8B4B-8D7D-405067B90D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93461" y="3587078"/>
            <a:ext cx="469900" cy="469900"/>
          </a:xfrm>
          <a:prstGeom prst="rect">
            <a:avLst/>
          </a:prstGeom>
        </p:spPr>
      </p:pic>
      <p:pic>
        <p:nvPicPr>
          <p:cNvPr id="62" name="Graphic 61">
            <a:extLst>
              <a:ext uri="{FF2B5EF4-FFF2-40B4-BE49-F238E27FC236}">
                <a16:creationId xmlns:a16="http://schemas.microsoft.com/office/drawing/2014/main" id="{1C9DE02C-6A7E-AC4A-AD06-EAE7390730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4161" y="2536899"/>
            <a:ext cx="469900" cy="469900"/>
          </a:xfrm>
          <a:prstGeom prst="rect">
            <a:avLst/>
          </a:prstGeom>
        </p:spPr>
      </p:pic>
      <p:pic>
        <p:nvPicPr>
          <p:cNvPr id="63" name="Graphic 62">
            <a:extLst>
              <a:ext uri="{FF2B5EF4-FFF2-40B4-BE49-F238E27FC236}">
                <a16:creationId xmlns:a16="http://schemas.microsoft.com/office/drawing/2014/main" id="{99DC728C-228C-DC4B-8C4C-C6022718AF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3261" y="3587078"/>
            <a:ext cx="469900" cy="469900"/>
          </a:xfrm>
          <a:prstGeom prst="rect">
            <a:avLst/>
          </a:prstGeom>
        </p:spPr>
      </p:pic>
      <p:sp>
        <p:nvSpPr>
          <p:cNvPr id="64" name="TextBox 63">
            <a:extLst>
              <a:ext uri="{FF2B5EF4-FFF2-40B4-BE49-F238E27FC236}">
                <a16:creationId xmlns:a16="http://schemas.microsoft.com/office/drawing/2014/main" id="{E719BE9B-0FAB-4C44-B5A7-2590166AA18E}"/>
              </a:ext>
            </a:extLst>
          </p:cNvPr>
          <p:cNvSpPr txBox="1"/>
          <p:nvPr/>
        </p:nvSpPr>
        <p:spPr>
          <a:xfrm>
            <a:off x="64345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41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6434576" y="2998018"/>
            <a:ext cx="1769070" cy="276999"/>
          </a:xfrm>
          <a:prstGeom prst="rect">
            <a:avLst/>
          </a:prstGeom>
          <a:noFill/>
        </p:spPr>
        <p:txBody>
          <a:bodyPr wrap="square" rtlCol="0">
            <a:spAutoFit/>
          </a:bodyPr>
          <a:lstStyle/>
          <a:p>
            <a:pPr algn="ctr"/>
            <a:r>
              <a:rPr lang="en-US" sz="1200" dirty="0"/>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4643876" y="4111617"/>
            <a:ext cx="1769070" cy="461665"/>
          </a:xfrm>
          <a:prstGeom prst="rect">
            <a:avLst/>
          </a:prstGeom>
          <a:noFill/>
        </p:spPr>
        <p:txBody>
          <a:bodyPr wrap="square" rtlCol="0">
            <a:spAutoFit/>
          </a:bodyPr>
          <a:lstStyle/>
          <a:p>
            <a:pPr algn="ctr"/>
            <a:r>
              <a:rPr lang="en-US" sz="1200" dirty="0"/>
              <a:t>Chef workstation </a:t>
            </a:r>
            <a:br>
              <a:rPr lang="en-US" sz="1200" dirty="0"/>
            </a:br>
            <a:r>
              <a:rPr lang="en-US" sz="1200" dirty="0"/>
              <a:t>(local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8123676" y="4111617"/>
            <a:ext cx="1769070" cy="276999"/>
          </a:xfrm>
          <a:prstGeom prst="rect">
            <a:avLst/>
          </a:prstGeom>
          <a:noFill/>
        </p:spPr>
        <p:txBody>
          <a:bodyPr wrap="square" rtlCol="0">
            <a:spAutoFit/>
          </a:bodyPr>
          <a:lstStyle/>
          <a:p>
            <a:pPr algn="ctr"/>
            <a:r>
              <a:rPr lang="en-US" sz="1200" dirty="0"/>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908141" y="3790434"/>
            <a:ext cx="2740559"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76327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55118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C8A8F24-827B-6947-B106-6C977185EC04}"/>
              </a:ext>
            </a:extLst>
          </p:cNvPr>
          <p:cNvSpPr txBox="1"/>
          <p:nvPr/>
        </p:nvSpPr>
        <p:spPr>
          <a:xfrm>
            <a:off x="226904" y="3030835"/>
            <a:ext cx="3124705" cy="830997"/>
          </a:xfrm>
          <a:prstGeom prst="rect">
            <a:avLst/>
          </a:prstGeom>
          <a:noFill/>
        </p:spPr>
        <p:txBody>
          <a:bodyPr wrap="square" rtlCol="0">
            <a:spAutoFit/>
          </a:bodyPr>
          <a:lstStyle/>
          <a:p>
            <a:pPr marL="228600" indent="-228600">
              <a:buAutoNum type="arabicPeriod"/>
            </a:pPr>
            <a:r>
              <a:rPr lang="en-US" sz="1200" dirty="0"/>
              <a:t>Chef Knife is used to upload cookbooks</a:t>
            </a:r>
          </a:p>
          <a:p>
            <a:pPr marL="228600" indent="-228600">
              <a:buFontTx/>
              <a:buAutoNum type="arabicPeriod"/>
            </a:pPr>
            <a:r>
              <a:rPr lang="en-US" sz="1200" dirty="0"/>
              <a:t>Knife is used to bootstrap and communicate with nodes</a:t>
            </a:r>
          </a:p>
          <a:p>
            <a:pPr marL="228600" indent="-228600">
              <a:buAutoNum type="arabicPeriod"/>
            </a:pPr>
            <a:r>
              <a:rPr lang="en-US" sz="1200" dirty="0"/>
              <a:t>Chef-client processes run-list</a:t>
            </a:r>
          </a:p>
        </p:txBody>
      </p:sp>
      <p:grpSp>
        <p:nvGrpSpPr>
          <p:cNvPr id="5" name="Group 4">
            <a:extLst>
              <a:ext uri="{FF2B5EF4-FFF2-40B4-BE49-F238E27FC236}">
                <a16:creationId xmlns:a16="http://schemas.microsoft.com/office/drawing/2014/main" id="{1CA0A61A-3913-AF49-8BAD-5942A74CFBD6}"/>
              </a:ext>
            </a:extLst>
          </p:cNvPr>
          <p:cNvGrpSpPr/>
          <p:nvPr/>
        </p:nvGrpSpPr>
        <p:grpSpPr>
          <a:xfrm>
            <a:off x="7059275" y="3916519"/>
            <a:ext cx="391016" cy="333597"/>
            <a:chOff x="7089948" y="4360739"/>
            <a:chExt cx="391016" cy="333597"/>
          </a:xfrm>
        </p:grpSpPr>
        <p:sp>
          <p:nvSpPr>
            <p:cNvPr id="4" name="Oval 3">
              <a:extLst>
                <a:ext uri="{FF2B5EF4-FFF2-40B4-BE49-F238E27FC236}">
                  <a16:creationId xmlns:a16="http://schemas.microsoft.com/office/drawing/2014/main" id="{229A8D4A-F646-2D41-B7C0-0D26EC1C5B64}"/>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3" name="TextBox 72">
              <a:extLst>
                <a:ext uri="{FF2B5EF4-FFF2-40B4-BE49-F238E27FC236}">
                  <a16:creationId xmlns:a16="http://schemas.microsoft.com/office/drawing/2014/main" id="{8F1C6DB5-BCC8-2A4C-A011-F3E4348DEC3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2</a:t>
              </a:r>
            </a:p>
          </p:txBody>
        </p:sp>
      </p:grpSp>
      <p:grpSp>
        <p:nvGrpSpPr>
          <p:cNvPr id="29" name="Group 28">
            <a:extLst>
              <a:ext uri="{FF2B5EF4-FFF2-40B4-BE49-F238E27FC236}">
                <a16:creationId xmlns:a16="http://schemas.microsoft.com/office/drawing/2014/main" id="{1C5C87F3-2570-F941-9521-6EC5733C1560}"/>
              </a:ext>
            </a:extLst>
          </p:cNvPr>
          <p:cNvGrpSpPr/>
          <p:nvPr/>
        </p:nvGrpSpPr>
        <p:grpSpPr>
          <a:xfrm>
            <a:off x="5018046" y="2971158"/>
            <a:ext cx="391016" cy="333597"/>
            <a:chOff x="7089948" y="4360739"/>
            <a:chExt cx="391016" cy="333597"/>
          </a:xfrm>
        </p:grpSpPr>
        <p:sp>
          <p:nvSpPr>
            <p:cNvPr id="31" name="Oval 30">
              <a:extLst>
                <a:ext uri="{FF2B5EF4-FFF2-40B4-BE49-F238E27FC236}">
                  <a16:creationId xmlns:a16="http://schemas.microsoft.com/office/drawing/2014/main" id="{0AB200F7-A2B6-3147-8726-AAAE71F18BE9}"/>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TextBox 33">
              <a:extLst>
                <a:ext uri="{FF2B5EF4-FFF2-40B4-BE49-F238E27FC236}">
                  <a16:creationId xmlns:a16="http://schemas.microsoft.com/office/drawing/2014/main" id="{6D21DBB8-7292-034D-93DA-0162233B1128}"/>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1</a:t>
              </a:r>
            </a:p>
          </p:txBody>
        </p:sp>
      </p:grpSp>
      <p:grpSp>
        <p:nvGrpSpPr>
          <p:cNvPr id="35" name="Group 34">
            <a:extLst>
              <a:ext uri="{FF2B5EF4-FFF2-40B4-BE49-F238E27FC236}">
                <a16:creationId xmlns:a16="http://schemas.microsoft.com/office/drawing/2014/main" id="{06BCB68C-CF3F-4E49-AF89-88128B0B36A7}"/>
              </a:ext>
            </a:extLst>
          </p:cNvPr>
          <p:cNvGrpSpPr/>
          <p:nvPr/>
        </p:nvGrpSpPr>
        <p:grpSpPr>
          <a:xfrm>
            <a:off x="9094892" y="2978546"/>
            <a:ext cx="391016" cy="333597"/>
            <a:chOff x="7089948" y="4360739"/>
            <a:chExt cx="391016" cy="333597"/>
          </a:xfrm>
        </p:grpSpPr>
        <p:sp>
          <p:nvSpPr>
            <p:cNvPr id="38" name="Oval 37">
              <a:extLst>
                <a:ext uri="{FF2B5EF4-FFF2-40B4-BE49-F238E27FC236}">
                  <a16:creationId xmlns:a16="http://schemas.microsoft.com/office/drawing/2014/main" id="{4948D2EF-28FF-D346-A354-9D27A2052200}"/>
                </a:ext>
              </a:extLst>
            </p:cNvPr>
            <p:cNvSpPr/>
            <p:nvPr/>
          </p:nvSpPr>
          <p:spPr>
            <a:xfrm>
              <a:off x="7118431" y="4360739"/>
              <a:ext cx="333597"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9" name="TextBox 38">
              <a:extLst>
                <a:ext uri="{FF2B5EF4-FFF2-40B4-BE49-F238E27FC236}">
                  <a16:creationId xmlns:a16="http://schemas.microsoft.com/office/drawing/2014/main" id="{3534AF00-7884-3B48-9F59-DD918B22FBB3}"/>
                </a:ext>
              </a:extLst>
            </p:cNvPr>
            <p:cNvSpPr txBox="1"/>
            <p:nvPr/>
          </p:nvSpPr>
          <p:spPr>
            <a:xfrm>
              <a:off x="7089948" y="4364855"/>
              <a:ext cx="391016" cy="307777"/>
            </a:xfrm>
            <a:prstGeom prst="rect">
              <a:avLst/>
            </a:prstGeom>
            <a:noFill/>
          </p:spPr>
          <p:txBody>
            <a:bodyPr wrap="square" rtlCol="0">
              <a:spAutoFit/>
            </a:bodyPr>
            <a:lstStyle/>
            <a:p>
              <a:pPr algn="ctr"/>
              <a:r>
                <a:rPr lang="en-US" sz="1400" b="1" dirty="0">
                  <a:solidFill>
                    <a:schemeClr val="bg1"/>
                  </a:solidFill>
                </a:rPr>
                <a:t>3</a:t>
              </a:r>
            </a:p>
          </p:txBody>
        </p:sp>
      </p:grpSp>
    </p:spTree>
    <p:extLst>
      <p:ext uri="{BB962C8B-B14F-4D97-AF65-F5344CB8AC3E}">
        <p14:creationId xmlns:p14="http://schemas.microsoft.com/office/powerpoint/2010/main" val="236822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dirty="0"/>
              <a:t>Groups, arrows, resource icons, and service icons </a:t>
            </a:r>
            <a:br>
              <a:rPr lang="en-US" dirty="0"/>
            </a:br>
            <a:r>
              <a:rPr lang="en-US" dirty="0"/>
              <a:t>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19</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Release 7.0-2020.04.30: What’s new?</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3"/>
              </a:rPr>
              <a:t>https://aws.amazon.com/architecture/icons/</a:t>
            </a:r>
            <a:r>
              <a:rPr lang="en-US" dirty="0"/>
              <a:t> </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2</a:t>
            </a:fld>
            <a:endParaRPr lang="en-US" dirty="0"/>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4220603"/>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Email / resource icon </a:t>
            </a:r>
            <a:r>
              <a:rPr lang="en-US" sz="1400" dirty="0">
                <a:latin typeface="Arial" panose="020B0604020202020204" pitchFamily="34" charset="0"/>
                <a:cs typeface="Arial" panose="020B0604020202020204" pitchFamily="34" charset="0"/>
              </a:rPr>
              <a:t>(slide 24)</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Savings Plans </a:t>
            </a:r>
            <a:r>
              <a:rPr lang="en-US" sz="1400" dirty="0">
                <a:latin typeface="Arial" panose="020B0604020202020204" pitchFamily="34" charset="0"/>
                <a:cs typeface="Arial" panose="020B0604020202020204" pitchFamily="34" charset="0"/>
              </a:rPr>
              <a:t>(slide 37)</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err="1">
                <a:latin typeface="Arial" panose="020B0604020202020204" pitchFamily="34" charset="0"/>
                <a:cs typeface="Arial" panose="020B0604020202020204" pitchFamily="34" charset="0"/>
              </a:rPr>
              <a:t>Bottlerocket</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(slide 49)</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a:t>
            </a:r>
            <a:r>
              <a:rPr lang="en-US" sz="1400" b="1" dirty="0" err="1">
                <a:latin typeface="Arial" panose="020B0604020202020204" pitchFamily="34" charset="0"/>
                <a:cs typeface="Arial" panose="020B0604020202020204" pitchFamily="34" charset="0"/>
              </a:rPr>
              <a:t>ParallelCluster</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(slide 50)</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IoT Device Job / resource icon </a:t>
            </a:r>
            <a:r>
              <a:rPr lang="en-US" sz="1400" dirty="0">
                <a:latin typeface="Arial" panose="020B0604020202020204" pitchFamily="34" charset="0"/>
                <a:cs typeface="Arial" panose="020B0604020202020204" pitchFamily="34" charset="0"/>
              </a:rPr>
              <a:t>(slide 71)</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a:t>
            </a:r>
            <a:r>
              <a:rPr lang="en-US" sz="1400" b="1" dirty="0" err="1">
                <a:latin typeface="Arial" panose="020B0604020202020204" pitchFamily="34" charset="0"/>
                <a:cs typeface="Arial" panose="020B0604020202020204" pitchFamily="34" charset="0"/>
              </a:rPr>
              <a:t>AppConfig</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(slide 88) </a:t>
            </a: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Transfer Family </a:t>
            </a:r>
            <a:r>
              <a:rPr lang="en-US" sz="1400" dirty="0">
                <a:latin typeface="Arial" panose="020B0604020202020204" pitchFamily="34" charset="0"/>
                <a:cs typeface="Arial" panose="020B0604020202020204" pitchFamily="34" charset="0"/>
              </a:rPr>
              <a:t>(slide 95)</a:t>
            </a: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Transfer Family / resource icons </a:t>
            </a:r>
            <a:r>
              <a:rPr lang="en-US" sz="1400" dirty="0">
                <a:latin typeface="Arial" panose="020B0604020202020204" pitchFamily="34" charset="0"/>
                <a:cs typeface="Arial" panose="020B0604020202020204" pitchFamily="34" charset="0"/>
              </a:rPr>
              <a:t>(slide 95)</a:t>
            </a:r>
          </a:p>
          <a:p>
            <a:pPr>
              <a:lnSpc>
                <a:spcPct val="100000"/>
              </a:lnSpc>
              <a:spcBef>
                <a:spcPts val="0"/>
              </a:spcBef>
            </a:pPr>
            <a:r>
              <a:rPr lang="en-US" sz="1400" dirty="0">
                <a:latin typeface="Arial" panose="020B0604020202020204" pitchFamily="34" charset="0"/>
                <a:cs typeface="Arial" panose="020B0604020202020204" pitchFamily="34" charset="0"/>
              </a:rPr>
              <a:t>Transfer-SFTP</a:t>
            </a:r>
          </a:p>
          <a:p>
            <a:pPr>
              <a:lnSpc>
                <a:spcPct val="100000"/>
              </a:lnSpc>
              <a:spcBef>
                <a:spcPts val="0"/>
              </a:spcBef>
            </a:pPr>
            <a:r>
              <a:rPr lang="en-US" sz="1400" dirty="0">
                <a:latin typeface="Arial" panose="020B0604020202020204" pitchFamily="34" charset="0"/>
                <a:cs typeface="Arial" panose="020B0604020202020204" pitchFamily="34" charset="0"/>
              </a:rPr>
              <a:t>Transfer-FTPS</a:t>
            </a:r>
          </a:p>
          <a:p>
            <a:pPr>
              <a:lnSpc>
                <a:spcPct val="100000"/>
              </a:lnSpc>
              <a:spcBef>
                <a:spcPts val="0"/>
              </a:spcBef>
            </a:pPr>
            <a:r>
              <a:rPr lang="en-US" sz="1400" dirty="0">
                <a:latin typeface="Arial" panose="020B0604020202020204" pitchFamily="34" charset="0"/>
                <a:cs typeface="Arial" panose="020B0604020202020204" pitchFamily="34" charset="0"/>
              </a:rPr>
              <a:t>Transfer-FTP</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Access Analyzer / resource icon </a:t>
            </a:r>
            <a:r>
              <a:rPr lang="en-US" sz="1400" dirty="0">
                <a:latin typeface="Arial" panose="020B0604020202020204" pitchFamily="34" charset="0"/>
                <a:cs typeface="Arial" panose="020B0604020202020204" pitchFamily="34" charset="0"/>
              </a:rPr>
              <a:t>(slide 113)</a:t>
            </a:r>
          </a:p>
          <a:p>
            <a:pPr marL="0" indent="0">
              <a:lnSpc>
                <a:spcPct val="100000"/>
              </a:lnSpc>
              <a:spcBef>
                <a:spcPts val="0"/>
              </a:spcBef>
              <a:buNone/>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14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Storage Gateway / resource icons </a:t>
            </a:r>
            <a:r>
              <a:rPr lang="en-US" sz="1400" dirty="0">
                <a:latin typeface="Arial" panose="020B0604020202020204" pitchFamily="34" charset="0"/>
                <a:cs typeface="Arial" panose="020B0604020202020204" pitchFamily="34" charset="0"/>
              </a:rPr>
              <a:t>(slide 120)</a:t>
            </a:r>
          </a:p>
          <a:p>
            <a:pPr>
              <a:lnSpc>
                <a:spcPct val="100000"/>
              </a:lnSpc>
              <a:spcBef>
                <a:spcPts val="0"/>
              </a:spcBef>
            </a:pPr>
            <a:r>
              <a:rPr lang="en-US" sz="1400" dirty="0">
                <a:latin typeface="Arial" panose="020B0604020202020204" pitchFamily="34" charset="0"/>
                <a:cs typeface="Arial" panose="020B0604020202020204" pitchFamily="34" charset="0"/>
              </a:rPr>
              <a:t>File Gateway</a:t>
            </a:r>
          </a:p>
          <a:p>
            <a:pPr>
              <a:lnSpc>
                <a:spcPct val="100000"/>
              </a:lnSpc>
              <a:spcBef>
                <a:spcPts val="0"/>
              </a:spcBef>
            </a:pPr>
            <a:r>
              <a:rPr lang="en-US" sz="1400" dirty="0">
                <a:latin typeface="Arial" panose="020B0604020202020204" pitchFamily="34" charset="0"/>
                <a:cs typeface="Arial" panose="020B0604020202020204" pitchFamily="34" charset="0"/>
              </a:rPr>
              <a:t>Tape Gateway</a:t>
            </a:r>
          </a:p>
          <a:p>
            <a:pPr>
              <a:lnSpc>
                <a:spcPct val="100000"/>
              </a:lnSpc>
              <a:spcBef>
                <a:spcPts val="0"/>
              </a:spcBef>
            </a:pPr>
            <a:r>
              <a:rPr lang="en-US" sz="1400" dirty="0">
                <a:latin typeface="Arial" panose="020B0604020202020204" pitchFamily="34" charset="0"/>
                <a:cs typeface="Arial" panose="020B0604020202020204" pitchFamily="34" charset="0"/>
              </a:rPr>
              <a:t>Volume Gateway</a:t>
            </a:r>
          </a:p>
          <a:p>
            <a:pPr>
              <a:lnSpc>
                <a:spcPct val="100000"/>
              </a:lnSpc>
              <a:spcBef>
                <a:spcPts val="0"/>
              </a:spcBef>
            </a:pPr>
            <a:endParaRPr lang="en-US" sz="1400" dirty="0">
              <a:latin typeface="Arial" panose="020B0604020202020204" pitchFamily="34" charset="0"/>
              <a:cs typeface="Arial" panose="020B0604020202020204" pitchFamily="34" charset="0"/>
            </a:endParaRPr>
          </a:p>
          <a:p>
            <a:pPr marL="0" indent="0">
              <a:lnSpc>
                <a:spcPct val="100000"/>
              </a:lnSpc>
              <a:spcBef>
                <a:spcPts val="0"/>
              </a:spcBef>
              <a:buNone/>
            </a:pPr>
            <a:r>
              <a:rPr lang="en-US" sz="1400" b="1" dirty="0">
                <a:latin typeface="Arial" panose="020B0604020202020204" pitchFamily="34" charset="0"/>
                <a:cs typeface="Arial" panose="020B0604020202020204" pitchFamily="34" charset="0"/>
              </a:rPr>
              <a:t>AWS Simple Storage Service S3 / resource icons (slide 120)</a:t>
            </a:r>
          </a:p>
          <a:p>
            <a:pPr>
              <a:lnSpc>
                <a:spcPct val="100000"/>
              </a:lnSpc>
              <a:spcBef>
                <a:spcPts val="0"/>
              </a:spcBef>
            </a:pPr>
            <a:r>
              <a:rPr lang="en-US" sz="1400" dirty="0">
                <a:latin typeface="Arial" panose="020B0604020202020204" pitchFamily="34" charset="0"/>
                <a:cs typeface="Arial" panose="020B0604020202020204" pitchFamily="34" charset="0"/>
              </a:rPr>
              <a:t>General Access Points</a:t>
            </a:r>
          </a:p>
          <a:p>
            <a:pPr>
              <a:lnSpc>
                <a:spcPct val="100000"/>
              </a:lnSpc>
              <a:spcBef>
                <a:spcPts val="0"/>
              </a:spcBef>
            </a:pPr>
            <a:r>
              <a:rPr lang="en-US" sz="1400" dirty="0">
                <a:latin typeface="Arial" panose="020B0604020202020204" pitchFamily="34" charset="0"/>
                <a:cs typeface="Arial" panose="020B0604020202020204" pitchFamily="34" charset="0"/>
              </a:rPr>
              <a:t>VPC Access Points</a:t>
            </a: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20</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472190"/>
          </a:xfrm>
          <a:prstGeom prst="rect">
            <a:avLst/>
          </a:prstGeom>
        </p:spPr>
        <p:txBody>
          <a:bodyPr numCol="2">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General Resources</a:t>
            </a:r>
            <a:endParaRPr lang="en-US" sz="2000" dirty="0">
              <a:solidFill>
                <a:srgbClr val="232F3E"/>
              </a:solidFill>
              <a:hlinkClick r:id="" action="ppaction://noaction"/>
            </a:endParaRPr>
          </a:p>
          <a:p>
            <a:pPr marL="0" indent="0">
              <a:buNone/>
            </a:pPr>
            <a:r>
              <a:rPr lang="en-US" sz="2000" dirty="0">
                <a:solidFill>
                  <a:srgbClr val="232F3E"/>
                </a:solidFill>
                <a:hlinkClick r:id="rId3" action="ppaction://hlinksldjump"/>
              </a:rPr>
              <a:t>Analytics</a:t>
            </a:r>
            <a:endParaRPr lang="en-US" sz="2000" dirty="0">
              <a:solidFill>
                <a:srgbClr val="232F3E"/>
              </a:solidFill>
            </a:endParaRPr>
          </a:p>
          <a:p>
            <a:pPr marL="0" indent="0">
              <a:buNone/>
            </a:pPr>
            <a:r>
              <a:rPr lang="en-US" sz="2000" dirty="0">
                <a:solidFill>
                  <a:srgbClr val="232F3E"/>
                </a:solidFill>
                <a:hlinkClick r:id="rId4"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5" action="ppaction://hlinksldjump"/>
              </a:rPr>
              <a:t>AR &amp; VR</a:t>
            </a:r>
            <a:endParaRPr lang="en-US" sz="2000" dirty="0">
              <a:solidFill>
                <a:srgbClr val="232F3E"/>
              </a:solidFill>
            </a:endParaRPr>
          </a:p>
          <a:p>
            <a:pPr marL="0" indent="0">
              <a:buNone/>
            </a:pPr>
            <a:r>
              <a:rPr lang="en-US" sz="2000" dirty="0">
                <a:solidFill>
                  <a:srgbClr val="232F3E"/>
                </a:solidFill>
                <a:hlinkClick r:id="rId6" action="ppaction://hlinksldjump"/>
              </a:rPr>
              <a:t>AWS Cost Management</a:t>
            </a:r>
            <a:endParaRPr lang="en-US" sz="2000" dirty="0">
              <a:solidFill>
                <a:srgbClr val="232F3E"/>
              </a:solidFill>
            </a:endParaRPr>
          </a:p>
          <a:p>
            <a:pPr marL="0" indent="0">
              <a:buNone/>
            </a:pPr>
            <a:r>
              <a:rPr lang="en-US" sz="2000" dirty="0">
                <a:solidFill>
                  <a:srgbClr val="232F3E"/>
                </a:solidFill>
                <a:hlinkClick r:id="rId7" action="ppaction://hlinksldjump"/>
              </a:rPr>
              <a:t>Blockchain</a:t>
            </a:r>
            <a:endParaRPr lang="en-US" sz="2000" dirty="0">
              <a:solidFill>
                <a:srgbClr val="232F3E"/>
              </a:solidFill>
              <a:hlinkClick r:id="rId8" action="ppaction://hlinksldjump"/>
            </a:endParaRPr>
          </a:p>
          <a:p>
            <a:pPr marL="0" indent="0">
              <a:buNone/>
            </a:pPr>
            <a:r>
              <a:rPr lang="en-US" sz="2000" dirty="0">
                <a:solidFill>
                  <a:srgbClr val="232F3E"/>
                </a:solidFill>
                <a:hlinkClick r:id="rId8" action="ppaction://hlinksldjump"/>
              </a:rPr>
              <a:t>Business Applications</a:t>
            </a:r>
            <a:endParaRPr lang="en-US" sz="2000" dirty="0">
              <a:solidFill>
                <a:srgbClr val="232F3E"/>
              </a:solidFill>
            </a:endParaRPr>
          </a:p>
          <a:p>
            <a:pPr marL="0" indent="0">
              <a:buNone/>
            </a:pPr>
            <a:r>
              <a:rPr lang="en-US" sz="2000" dirty="0">
                <a:solidFill>
                  <a:srgbClr val="232F3E"/>
                </a:solidFill>
                <a:hlinkClick r:id="rId9" action="ppaction://hlinksldjump"/>
              </a:rPr>
              <a:t>Compute</a:t>
            </a:r>
            <a:endParaRPr lang="en-US" sz="2000" dirty="0">
              <a:solidFill>
                <a:srgbClr val="232F3E"/>
              </a:solidFill>
            </a:endParaRPr>
          </a:p>
          <a:p>
            <a:pPr marL="0" indent="0">
              <a:buNone/>
            </a:pPr>
            <a:r>
              <a:rPr lang="en-US" sz="2000" dirty="0">
                <a:solidFill>
                  <a:srgbClr val="232F3E"/>
                </a:solidFill>
                <a:hlinkClick r:id="rId10" action="ppaction://hlinksldjump"/>
              </a:rPr>
              <a:t>Customer Enablement</a:t>
            </a:r>
            <a:endParaRPr lang="en-US" sz="2000" dirty="0">
              <a:solidFill>
                <a:srgbClr val="232F3E"/>
              </a:solidFill>
            </a:endParaRPr>
          </a:p>
          <a:p>
            <a:pPr marL="0" indent="0">
              <a:buNone/>
            </a:pPr>
            <a:r>
              <a:rPr lang="en-US" sz="2000" dirty="0">
                <a:solidFill>
                  <a:srgbClr val="232F3E"/>
                </a:solidFill>
                <a:hlinkClick r:id="rId11" action="ppaction://hlinksldjump"/>
              </a:rPr>
              <a:t>Customer Engagement</a:t>
            </a:r>
            <a:endParaRPr lang="en-US" sz="2000" dirty="0">
              <a:solidFill>
                <a:srgbClr val="232F3E"/>
              </a:solidFill>
            </a:endParaRPr>
          </a:p>
          <a:p>
            <a:pPr marL="0" indent="0">
              <a:buNone/>
            </a:pPr>
            <a:r>
              <a:rPr lang="en-US" sz="2000" dirty="0">
                <a:solidFill>
                  <a:srgbClr val="232F3E"/>
                </a:solidFill>
                <a:hlinkClick r:id="rId12" action="ppaction://hlinksldjump"/>
              </a:rPr>
              <a:t>Database</a:t>
            </a:r>
            <a:endParaRPr lang="en-US" sz="2000" dirty="0">
              <a:solidFill>
                <a:srgbClr val="232F3E"/>
              </a:solidFill>
            </a:endParaRPr>
          </a:p>
          <a:p>
            <a:pPr marL="0" indent="0">
              <a:buNone/>
            </a:pPr>
            <a:r>
              <a:rPr lang="en-US" sz="2000" dirty="0">
                <a:solidFill>
                  <a:srgbClr val="232F3E"/>
                </a:solidFill>
                <a:hlinkClick r:id="rId13" action="ppaction://hlinksldjump"/>
              </a:rPr>
              <a:t>Developer Tools</a:t>
            </a:r>
            <a:endParaRPr lang="en-US" sz="2000" dirty="0">
              <a:solidFill>
                <a:srgbClr val="232F3E"/>
              </a:solidFill>
            </a:endParaRPr>
          </a:p>
          <a:p>
            <a:pPr marL="0" indent="0">
              <a:buNone/>
            </a:pPr>
            <a:r>
              <a:rPr lang="en-US" sz="2000" dirty="0">
                <a:solidFill>
                  <a:srgbClr val="232F3E"/>
                </a:solidFill>
                <a:hlinkClick r:id="rId14" action="ppaction://hlinksldjump"/>
              </a:rPr>
              <a:t>End User Computing</a:t>
            </a:r>
            <a:endParaRPr lang="en-US" sz="2000" dirty="0">
              <a:solidFill>
                <a:srgbClr val="232F3E"/>
              </a:solidFill>
            </a:endParaRPr>
          </a:p>
          <a:p>
            <a:pPr marL="0" indent="0">
              <a:buNone/>
            </a:pPr>
            <a:r>
              <a:rPr lang="en-US" sz="2000" dirty="0">
                <a:solidFill>
                  <a:srgbClr val="232F3E"/>
                </a:solidFill>
                <a:hlinkClick r:id="rId15" action="ppaction://hlinksldjump"/>
              </a:rPr>
              <a:t>Game Tech</a:t>
            </a:r>
            <a:endParaRPr lang="en-US" sz="2000" dirty="0">
              <a:solidFill>
                <a:srgbClr val="232F3E"/>
              </a:solidFill>
            </a:endParaRPr>
          </a:p>
          <a:p>
            <a:pPr marL="0" indent="0">
              <a:buNone/>
            </a:pPr>
            <a:r>
              <a:rPr lang="en-US" sz="2000" dirty="0">
                <a:solidFill>
                  <a:srgbClr val="232F3E"/>
                </a:solidFill>
                <a:hlinkClick r:id="rId16" action="ppaction://hlinksldjump"/>
              </a:rPr>
              <a:t>Internet of Things</a:t>
            </a:r>
            <a:endParaRPr lang="en-US" sz="2000" dirty="0">
              <a:solidFill>
                <a:srgbClr val="232F3E"/>
              </a:solidFill>
            </a:endParaRPr>
          </a:p>
          <a:p>
            <a:pPr marL="0" indent="0">
              <a:buNone/>
            </a:pPr>
            <a:r>
              <a:rPr lang="en-US" sz="2000" dirty="0">
                <a:solidFill>
                  <a:srgbClr val="232F3E"/>
                </a:solidFill>
                <a:hlinkClick r:id="rId17" action="ppaction://hlinksldjump"/>
              </a:rPr>
              <a:t>Machine Learning</a:t>
            </a:r>
            <a:endParaRPr lang="en-US" sz="2000" dirty="0">
              <a:solidFill>
                <a:srgbClr val="232F3E"/>
              </a:solidFill>
            </a:endParaRPr>
          </a:p>
          <a:p>
            <a:pPr marL="0" indent="0">
              <a:buNone/>
            </a:pPr>
            <a:r>
              <a:rPr lang="en-US" sz="2000" dirty="0">
                <a:solidFill>
                  <a:srgbClr val="232F3E"/>
                </a:solidFill>
                <a:hlinkClick r:id="rId18" action="ppaction://hlinksldjump"/>
              </a:rPr>
              <a:t>Management &amp; Governance</a:t>
            </a:r>
            <a:endParaRPr lang="en-US" sz="2000" dirty="0">
              <a:solidFill>
                <a:srgbClr val="232F3E"/>
              </a:solidFill>
            </a:endParaRPr>
          </a:p>
          <a:p>
            <a:pPr marL="0" indent="0">
              <a:buNone/>
            </a:pPr>
            <a:r>
              <a:rPr lang="en-US" sz="2000" dirty="0">
                <a:solidFill>
                  <a:srgbClr val="232F3E"/>
                </a:solidFill>
                <a:hlinkClick r:id="rId19" action="ppaction://hlinksldjump"/>
              </a:rPr>
              <a:t>Media Services</a:t>
            </a:r>
            <a:endParaRPr lang="en-US" sz="2000" dirty="0">
              <a:solidFill>
                <a:srgbClr val="232F3E"/>
              </a:solidFill>
            </a:endParaRPr>
          </a:p>
          <a:p>
            <a:pPr marL="0" indent="0">
              <a:buNone/>
            </a:pPr>
            <a:r>
              <a:rPr lang="en-US" sz="2000" dirty="0">
                <a:solidFill>
                  <a:srgbClr val="232F3E"/>
                </a:solidFill>
                <a:hlinkClick r:id="rId20" action="ppaction://hlinksldjump"/>
              </a:rPr>
              <a:t>Migration &amp; Transfer</a:t>
            </a:r>
            <a:endParaRPr lang="en-US" sz="2000" dirty="0">
              <a:solidFill>
                <a:srgbClr val="232F3E"/>
              </a:solidFill>
            </a:endParaRPr>
          </a:p>
          <a:p>
            <a:pPr marL="0" indent="0">
              <a:buNone/>
            </a:pPr>
            <a:r>
              <a:rPr lang="en-US" sz="2000" dirty="0">
                <a:solidFill>
                  <a:srgbClr val="232F3E"/>
                </a:solidFill>
                <a:hlinkClick r:id="rId21" action="ppaction://hlinksldjump"/>
              </a:rPr>
              <a:t>Mobile</a:t>
            </a:r>
            <a:endParaRPr lang="en-US" sz="2000" dirty="0">
              <a:solidFill>
                <a:srgbClr val="232F3E"/>
              </a:solidFill>
            </a:endParaRPr>
          </a:p>
          <a:p>
            <a:pPr marL="0" indent="0">
              <a:buNone/>
            </a:pPr>
            <a:r>
              <a:rPr lang="en-US" sz="2000" dirty="0">
                <a:solidFill>
                  <a:srgbClr val="232F3E"/>
                </a:solidFill>
                <a:hlinkClick r:id="rId22" action="ppaction://hlinksldjump"/>
              </a:rPr>
              <a:t>Networking &amp; Content Delivery</a:t>
            </a:r>
            <a:endParaRPr lang="en-US" sz="2000" dirty="0">
              <a:solidFill>
                <a:srgbClr val="232F3E"/>
              </a:solidFill>
            </a:endParaRPr>
          </a:p>
          <a:p>
            <a:pPr marL="0" indent="0">
              <a:buNone/>
            </a:pPr>
            <a:r>
              <a:rPr lang="en-US" sz="2000" dirty="0">
                <a:solidFill>
                  <a:srgbClr val="232F3E"/>
                </a:solidFill>
                <a:hlinkClick r:id="rId23" action="ppaction://hlinksldjump"/>
              </a:rPr>
              <a:t>Quantum Technologies</a:t>
            </a:r>
          </a:p>
          <a:p>
            <a:pPr marL="0" indent="0">
              <a:buNone/>
            </a:pPr>
            <a:r>
              <a:rPr lang="en-US" sz="2000" dirty="0">
                <a:solidFill>
                  <a:srgbClr val="232F3E"/>
                </a:solidFill>
                <a:hlinkClick r:id="rId23" action="ppaction://hlinksldjump"/>
              </a:rPr>
              <a:t>Robotics</a:t>
            </a:r>
            <a:endParaRPr lang="en-US" sz="2000" dirty="0">
              <a:solidFill>
                <a:srgbClr val="232F3E"/>
              </a:solidFill>
            </a:endParaRPr>
          </a:p>
          <a:p>
            <a:pPr marL="0" indent="0">
              <a:buNone/>
            </a:pPr>
            <a:r>
              <a:rPr lang="en-US" sz="2000" dirty="0">
                <a:solidFill>
                  <a:srgbClr val="232F3E"/>
                </a:solidFill>
                <a:hlinkClick r:id="rId24" action="ppaction://hlinksldjump"/>
              </a:rPr>
              <a:t>Satellite</a:t>
            </a:r>
            <a:endParaRPr lang="en-US" sz="2000" dirty="0">
              <a:solidFill>
                <a:srgbClr val="232F3E"/>
              </a:solidFill>
            </a:endParaRPr>
          </a:p>
          <a:p>
            <a:pPr marL="0" indent="0">
              <a:buNone/>
            </a:pPr>
            <a:r>
              <a:rPr lang="en-US" sz="2000" dirty="0">
                <a:solidFill>
                  <a:srgbClr val="232F3E"/>
                </a:solidFill>
                <a:hlinkClick r:id="rId25"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26"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21</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22</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47089" y="2980147"/>
            <a:ext cx="1765300" cy="11430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29" name="Rectangle 28">
            <a:extLst>
              <a:ext uri="{FF2B5EF4-FFF2-40B4-BE49-F238E27FC236}">
                <a16:creationId xmlns:a16="http://schemas.microsoft.com/office/drawing/2014/main" id="{A85485B4-AA18-C048-B92A-A9A0F4372B98}"/>
              </a:ext>
            </a:extLst>
          </p:cNvPr>
          <p:cNvSpPr/>
          <p:nvPr/>
        </p:nvSpPr>
        <p:spPr>
          <a:xfrm>
            <a:off x="4151086" y="2980147"/>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sp>
        <p:nvSpPr>
          <p:cNvPr id="33" name="Rectangle 32">
            <a:extLst>
              <a:ext uri="{FF2B5EF4-FFF2-40B4-BE49-F238E27FC236}">
                <a16:creationId xmlns:a16="http://schemas.microsoft.com/office/drawing/2014/main" id="{1D4F0FC7-668E-E64B-A231-B1E7896F3CB6}"/>
              </a:ext>
            </a:extLst>
          </p:cNvPr>
          <p:cNvSpPr/>
          <p:nvPr/>
        </p:nvSpPr>
        <p:spPr>
          <a:xfrm>
            <a:off x="4151086" y="1520915"/>
            <a:ext cx="1765300" cy="1143000"/>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55083" y="1519392"/>
            <a:ext cx="1765300" cy="114300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7990407"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200" dirty="0">
                <a:solidFill>
                  <a:srgbClr val="D86613"/>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7990407" y="4360182"/>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5A6B86"/>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9914008" y="2980147"/>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A6B86"/>
                </a:solidFill>
              </a:rPr>
              <a:t>Corporate </a:t>
            </a:r>
          </a:p>
          <a:p>
            <a:pPr algn="l"/>
            <a:r>
              <a:rPr lang="en-US" sz="1200" dirty="0">
                <a:solidFill>
                  <a:srgbClr val="5A6B86"/>
                </a:solidFill>
              </a:rPr>
              <a:t>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55083" y="4360182"/>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CD2264"/>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51086"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D86613"/>
                </a:solidFill>
              </a:rPr>
              <a:t>Spot Fleet</a:t>
            </a:r>
          </a:p>
        </p:txBody>
      </p:sp>
      <p:pic>
        <p:nvPicPr>
          <p:cNvPr id="4" name="Graphic 3">
            <a:extLst>
              <a:ext uri="{FF2B5EF4-FFF2-40B4-BE49-F238E27FC236}">
                <a16:creationId xmlns:a16="http://schemas.microsoft.com/office/drawing/2014/main" id="{D7A7873E-A1CC-804E-816C-DC0FF152D8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10" name="Graphic 9">
            <a:extLst>
              <a:ext uri="{FF2B5EF4-FFF2-40B4-BE49-F238E27FC236}">
                <a16:creationId xmlns:a16="http://schemas.microsoft.com/office/drawing/2014/main" id="{500C2653-A06A-354F-97A7-93DD33AFA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7089" y="1519392"/>
            <a:ext cx="330200" cy="330200"/>
          </a:xfrm>
          <a:prstGeom prst="rect">
            <a:avLst/>
          </a:prstGeom>
        </p:spPr>
      </p:pic>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19392"/>
            <a:ext cx="330200" cy="330200"/>
          </a:xfrm>
          <a:prstGeom prst="rect">
            <a:avLst/>
          </a:prstGeom>
        </p:spPr>
      </p:pic>
      <p:pic>
        <p:nvPicPr>
          <p:cNvPr id="15" name="Graphic 14">
            <a:extLst>
              <a:ext uri="{FF2B5EF4-FFF2-40B4-BE49-F238E27FC236}">
                <a16:creationId xmlns:a16="http://schemas.microsoft.com/office/drawing/2014/main" id="{00C24C57-5523-3544-A1AB-1E9BBC49FC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5083" y="4360182"/>
            <a:ext cx="330200" cy="330200"/>
          </a:xfrm>
          <a:prstGeom prst="rect">
            <a:avLst/>
          </a:prstGeom>
        </p:spPr>
      </p:pic>
      <p:pic>
        <p:nvPicPr>
          <p:cNvPr id="20" name="Graphic 19">
            <a:extLst>
              <a:ext uri="{FF2B5EF4-FFF2-40B4-BE49-F238E27FC236}">
                <a16:creationId xmlns:a16="http://schemas.microsoft.com/office/drawing/2014/main" id="{558849B9-512D-6049-AB40-637404334C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4008" y="2980147"/>
            <a:ext cx="330200" cy="330200"/>
          </a:xfrm>
          <a:prstGeom prst="rect">
            <a:avLst/>
          </a:prstGeom>
        </p:spPr>
      </p:pic>
      <p:pic>
        <p:nvPicPr>
          <p:cNvPr id="32" name="Graphic 31">
            <a:extLst>
              <a:ext uri="{FF2B5EF4-FFF2-40B4-BE49-F238E27FC236}">
                <a16:creationId xmlns:a16="http://schemas.microsoft.com/office/drawing/2014/main" id="{AC534468-329D-AA40-A040-6D28667218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7089" y="4360182"/>
            <a:ext cx="330200" cy="330200"/>
          </a:xfrm>
          <a:prstGeom prst="rect">
            <a:avLst/>
          </a:prstGeom>
        </p:spPr>
      </p:pic>
      <p:pic>
        <p:nvPicPr>
          <p:cNvPr id="43" name="Graphic 42">
            <a:extLst>
              <a:ext uri="{FF2B5EF4-FFF2-40B4-BE49-F238E27FC236}">
                <a16:creationId xmlns:a16="http://schemas.microsoft.com/office/drawing/2014/main" id="{8C55F163-FECB-7E47-85FA-30740F6F39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49" name="Graphic 48">
            <a:extLst>
              <a:ext uri="{FF2B5EF4-FFF2-40B4-BE49-F238E27FC236}">
                <a16:creationId xmlns:a16="http://schemas.microsoft.com/office/drawing/2014/main" id="{C479E131-CAE3-B74A-B95D-A24EEB0BA4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51086" y="1520915"/>
            <a:ext cx="330200" cy="330200"/>
          </a:xfrm>
          <a:prstGeom prst="rect">
            <a:avLst/>
          </a:prstGeom>
        </p:spPr>
      </p:pic>
      <p:pic>
        <p:nvPicPr>
          <p:cNvPr id="63" name="Graphic 62">
            <a:extLst>
              <a:ext uri="{FF2B5EF4-FFF2-40B4-BE49-F238E27FC236}">
                <a16:creationId xmlns:a16="http://schemas.microsoft.com/office/drawing/2014/main" id="{55698EA5-0E73-5347-A392-7ED836DBC5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0407" y="2980147"/>
            <a:ext cx="330200" cy="330200"/>
          </a:xfrm>
          <a:prstGeom prst="rect">
            <a:avLst/>
          </a:prstGeom>
        </p:spPr>
      </p:pic>
      <p:pic>
        <p:nvPicPr>
          <p:cNvPr id="65" name="Graphic 64">
            <a:extLst>
              <a:ext uri="{FF2B5EF4-FFF2-40B4-BE49-F238E27FC236}">
                <a16:creationId xmlns:a16="http://schemas.microsoft.com/office/drawing/2014/main" id="{B7BA28CC-A7BB-B94A-AD60-BA719A9EC5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51086" y="4360182"/>
            <a:ext cx="330200" cy="330200"/>
          </a:xfrm>
          <a:prstGeom prst="rect">
            <a:avLst/>
          </a:prstGeom>
        </p:spPr>
      </p:pic>
      <p:pic>
        <p:nvPicPr>
          <p:cNvPr id="67" name="Graphic 66">
            <a:extLst>
              <a:ext uri="{FF2B5EF4-FFF2-40B4-BE49-F238E27FC236}">
                <a16:creationId xmlns:a16="http://schemas.microsoft.com/office/drawing/2014/main" id="{811370A0-DDEF-2649-86F1-55809DBD16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47089" y="2980147"/>
            <a:ext cx="330200" cy="330200"/>
          </a:xfrm>
          <a:prstGeom prst="rect">
            <a:avLst/>
          </a:prstGeom>
        </p:spPr>
      </p:pic>
      <p:sp>
        <p:nvSpPr>
          <p:cNvPr id="79" name="Rectangle 78">
            <a:extLst>
              <a:ext uri="{FF2B5EF4-FFF2-40B4-BE49-F238E27FC236}">
                <a16:creationId xmlns:a16="http://schemas.microsoft.com/office/drawing/2014/main" id="{4C5FA3DF-AAD9-2A40-8928-45DEB6D047C9}"/>
              </a:ext>
            </a:extLst>
          </p:cNvPr>
          <p:cNvSpPr/>
          <p:nvPr/>
        </p:nvSpPr>
        <p:spPr>
          <a:xfrm>
            <a:off x="2247089" y="1519392"/>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ysClr val="windowText" lastClr="000000"/>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7990407" y="1519392"/>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l"/>
            <a:r>
              <a:rPr lang="en-US" sz="1200" dirty="0">
                <a:solidFill>
                  <a:srgbClr val="DF3312"/>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47089" y="4360182"/>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D86613"/>
                </a:solidFill>
              </a:rPr>
              <a:t>EC2 instance contents</a:t>
            </a:r>
          </a:p>
        </p:txBody>
      </p:sp>
      <p:sp>
        <p:nvSpPr>
          <p:cNvPr id="39" name="Rectangle 38">
            <a:extLst>
              <a:ext uri="{FF2B5EF4-FFF2-40B4-BE49-F238E27FC236}">
                <a16:creationId xmlns:a16="http://schemas.microsoft.com/office/drawing/2014/main" id="{E25F190B-F12E-614B-827A-566AC09E9D97}"/>
              </a:ext>
            </a:extLst>
          </p:cNvPr>
          <p:cNvSpPr/>
          <p:nvPr/>
        </p:nvSpPr>
        <p:spPr>
          <a:xfrm>
            <a:off x="6055083" y="2980147"/>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41" name="Rectangle 40">
            <a:extLst>
              <a:ext uri="{FF2B5EF4-FFF2-40B4-BE49-F238E27FC236}">
                <a16:creationId xmlns:a16="http://schemas.microsoft.com/office/drawing/2014/main" id="{CD792260-E20D-D048-9DB0-9B1D4017BF0D}"/>
              </a:ext>
            </a:extLst>
          </p:cNvPr>
          <p:cNvSpPr/>
          <p:nvPr/>
        </p:nvSpPr>
        <p:spPr>
          <a:xfrm>
            <a:off x="9899698" y="4360182"/>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Generic group</a:t>
            </a:r>
          </a:p>
        </p:txBody>
      </p:sp>
      <p:pic>
        <p:nvPicPr>
          <p:cNvPr id="11" name="Graphic 10">
            <a:extLst>
              <a:ext uri="{FF2B5EF4-FFF2-40B4-BE49-F238E27FC236}">
                <a16:creationId xmlns:a16="http://schemas.microsoft.com/office/drawing/2014/main" id="{89B99B74-19F0-0B4B-85E3-A09DF2519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55083" y="2977788"/>
            <a:ext cx="274320" cy="274320"/>
          </a:xfrm>
          <a:prstGeom prst="rect">
            <a:avLst/>
          </a:prstGeom>
        </p:spPr>
      </p:pic>
      <p:pic>
        <p:nvPicPr>
          <p:cNvPr id="14" name="Graphic 13">
            <a:extLst>
              <a:ext uri="{FF2B5EF4-FFF2-40B4-BE49-F238E27FC236}">
                <a16:creationId xmlns:a16="http://schemas.microsoft.com/office/drawing/2014/main" id="{3BD31095-C7B2-C24A-9990-6F9E14956A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51086" y="2977788"/>
            <a:ext cx="274320" cy="274320"/>
          </a:xfrm>
          <a:prstGeom prst="rect">
            <a:avLst/>
          </a:prstGeom>
        </p:spPr>
      </p:pic>
    </p:spTree>
    <p:extLst>
      <p:ext uri="{BB962C8B-B14F-4D97-AF65-F5344CB8AC3E}">
        <p14:creationId xmlns:p14="http://schemas.microsoft.com/office/powerpoint/2010/main" val="42687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a:cxnSpLocks/>
          </p:cNvCxnSpPr>
          <p:nvPr/>
        </p:nvCxnSpPr>
        <p:spPr>
          <a:xfrm>
            <a:off x="426571" y="1622672"/>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EA8B7E-D234-B049-A52E-EEF5F24402AA}"/>
              </a:ext>
            </a:extLst>
          </p:cNvPr>
          <p:cNvCxnSpPr/>
          <p:nvPr/>
        </p:nvCxnSpPr>
        <p:spPr>
          <a:xfrm rot="16200000">
            <a:off x="514337" y="3341328"/>
            <a:ext cx="164592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0E8A98-A891-AC42-9166-B00C03560059}"/>
              </a:ext>
            </a:extLst>
          </p:cNvPr>
          <p:cNvCxnSpPr/>
          <p:nvPr/>
        </p:nvCxnSpPr>
        <p:spPr>
          <a:xfrm rot="16200000">
            <a:off x="730607" y="3341328"/>
            <a:ext cx="164592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9BD744-CD00-B948-AF02-51FC7643F8F7}"/>
              </a:ext>
            </a:extLst>
          </p:cNvPr>
          <p:cNvCxnSpPr/>
          <p:nvPr/>
        </p:nvCxnSpPr>
        <p:spPr>
          <a:xfrm rot="16200000">
            <a:off x="325579" y="3341328"/>
            <a:ext cx="164592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03A45A-9486-2643-B35D-16521F11D664}"/>
              </a:ext>
            </a:extLst>
          </p:cNvPr>
          <p:cNvCxnSpPr/>
          <p:nvPr/>
        </p:nvCxnSpPr>
        <p:spPr>
          <a:xfrm rot="16200000">
            <a:off x="122533" y="3341328"/>
            <a:ext cx="164592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A905EEA8-C059-294E-8EE1-E7F02B907B40}"/>
              </a:ext>
            </a:extLst>
          </p:cNvPr>
          <p:cNvCxnSpPr>
            <a:cxnSpLocks/>
          </p:cNvCxnSpPr>
          <p:nvPr/>
        </p:nvCxnSpPr>
        <p:spPr>
          <a:xfrm rot="5400000">
            <a:off x="4542124" y="3801542"/>
            <a:ext cx="1636776" cy="182880"/>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E773290-9E05-834A-97B8-6380BAC893E9}"/>
              </a:ext>
            </a:extLst>
          </p:cNvPr>
          <p:cNvCxnSpPr>
            <a:cxnSpLocks/>
          </p:cNvCxnSpPr>
          <p:nvPr/>
        </p:nvCxnSpPr>
        <p:spPr>
          <a:xfrm rot="5400000" flipV="1">
            <a:off x="4929276" y="3801542"/>
            <a:ext cx="1636776" cy="182880"/>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B91C79E0-0B73-2A4D-AC5A-9B9A3B60324F}"/>
              </a:ext>
            </a:extLst>
          </p:cNvPr>
          <p:cNvCxnSpPr>
            <a:cxnSpLocks/>
          </p:cNvCxnSpPr>
          <p:nvPr/>
        </p:nvCxnSpPr>
        <p:spPr>
          <a:xfrm rot="5400000">
            <a:off x="5660876" y="3801542"/>
            <a:ext cx="1636776" cy="18288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3AD6BC6-E0E2-2144-91CF-415D566F60A1}"/>
              </a:ext>
            </a:extLst>
          </p:cNvPr>
          <p:cNvCxnSpPr>
            <a:cxnSpLocks/>
          </p:cNvCxnSpPr>
          <p:nvPr/>
        </p:nvCxnSpPr>
        <p:spPr>
          <a:xfrm rot="5400000" flipV="1">
            <a:off x="5353166" y="3801542"/>
            <a:ext cx="1636776" cy="182880"/>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F7A8665-1D25-444D-8830-7F9604E381F9}"/>
              </a:ext>
            </a:extLst>
          </p:cNvPr>
          <p:cNvGrpSpPr/>
          <p:nvPr/>
        </p:nvGrpSpPr>
        <p:grpSpPr>
          <a:xfrm>
            <a:off x="2858414" y="1435823"/>
            <a:ext cx="1483636" cy="331243"/>
            <a:chOff x="2684662" y="1051134"/>
            <a:chExt cx="1483636" cy="331243"/>
          </a:xfrm>
        </p:grpSpPr>
        <p:sp>
          <p:nvSpPr>
            <p:cNvPr id="10" name="Freeform 9">
              <a:extLst>
                <a:ext uri="{FF2B5EF4-FFF2-40B4-BE49-F238E27FC236}">
                  <a16:creationId xmlns:a16="http://schemas.microsoft.com/office/drawing/2014/main" id="{31C3D1B0-0DA3-BF4D-A631-69FD5F72D9F0}"/>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3E65DC20-99BD-D54C-9536-EFAE2B384D86}"/>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E40BFA2-709E-0949-81CE-DFF45EA0B15A}"/>
              </a:ext>
            </a:extLst>
          </p:cNvPr>
          <p:cNvGrpSpPr/>
          <p:nvPr/>
        </p:nvGrpSpPr>
        <p:grpSpPr>
          <a:xfrm>
            <a:off x="2848223" y="1952216"/>
            <a:ext cx="1488360" cy="331243"/>
            <a:chOff x="2674471" y="1567527"/>
            <a:chExt cx="1488360" cy="331243"/>
          </a:xfrm>
        </p:grpSpPr>
        <p:sp>
          <p:nvSpPr>
            <p:cNvPr id="39" name="Freeform 38">
              <a:extLst>
                <a:ext uri="{FF2B5EF4-FFF2-40B4-BE49-F238E27FC236}">
                  <a16:creationId xmlns:a16="http://schemas.microsoft.com/office/drawing/2014/main" id="{4EAB45C0-979B-2645-A344-2CE205A1F30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660EF707-54FE-7940-AB34-F7E5C17573FF}"/>
                </a:ext>
              </a:extLst>
            </p:cNvPr>
            <p:cNvCxnSpPr>
              <a:cxnSpLocks/>
            </p:cNvCxnSpPr>
            <p:nvPr/>
          </p:nvCxnSpPr>
          <p:spPr>
            <a:xfrm>
              <a:off x="2674471" y="1711572"/>
              <a:ext cx="573077"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C3972E14-E921-8341-ACB6-CDD37C714D71}"/>
              </a:ext>
            </a:extLst>
          </p:cNvPr>
          <p:cNvGrpSpPr/>
          <p:nvPr/>
        </p:nvGrpSpPr>
        <p:grpSpPr>
          <a:xfrm rot="5400000">
            <a:off x="2401266" y="3650791"/>
            <a:ext cx="1483636" cy="331243"/>
            <a:chOff x="2684662" y="1051134"/>
            <a:chExt cx="1483636" cy="331243"/>
          </a:xfrm>
        </p:grpSpPr>
        <p:sp>
          <p:nvSpPr>
            <p:cNvPr id="38" name="Freeform 37">
              <a:extLst>
                <a:ext uri="{FF2B5EF4-FFF2-40B4-BE49-F238E27FC236}">
                  <a16:creationId xmlns:a16="http://schemas.microsoft.com/office/drawing/2014/main" id="{3832AEC5-8FA0-DE47-83D3-B402435DD506}"/>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F078D790-8A88-D749-A650-7DCDE0AB80B0}"/>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9AB59E1C-A7AB-294D-84F0-4D58B048962B}"/>
              </a:ext>
            </a:extLst>
          </p:cNvPr>
          <p:cNvGrpSpPr/>
          <p:nvPr/>
        </p:nvGrpSpPr>
        <p:grpSpPr>
          <a:xfrm rot="16200000">
            <a:off x="3083932" y="3648429"/>
            <a:ext cx="1488360" cy="331243"/>
            <a:chOff x="2674471" y="1567527"/>
            <a:chExt cx="1488360" cy="331243"/>
          </a:xfrm>
        </p:grpSpPr>
        <p:sp>
          <p:nvSpPr>
            <p:cNvPr id="44" name="Freeform 43">
              <a:extLst>
                <a:ext uri="{FF2B5EF4-FFF2-40B4-BE49-F238E27FC236}">
                  <a16:creationId xmlns:a16="http://schemas.microsoft.com/office/drawing/2014/main" id="{3C7DB327-06F9-C049-8FFD-E043594C094C}"/>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a:extLst>
                <a:ext uri="{FF2B5EF4-FFF2-40B4-BE49-F238E27FC236}">
                  <a16:creationId xmlns:a16="http://schemas.microsoft.com/office/drawing/2014/main" id="{23F0B4E1-7B38-044F-AD99-3B7B4601EBCC}"/>
                </a:ext>
              </a:extLst>
            </p:cNvPr>
            <p:cNvCxnSpPr>
              <a:cxnSpLocks/>
            </p:cNvCxnSpPr>
            <p:nvPr/>
          </p:nvCxnSpPr>
          <p:spPr>
            <a:xfrm>
              <a:off x="2674471" y="1711572"/>
              <a:ext cx="573077"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CD4E5E19-4E83-4F46-B1E2-03E9F161323E}"/>
              </a:ext>
            </a:extLst>
          </p:cNvPr>
          <p:cNvSpPr/>
          <p:nvPr/>
        </p:nvSpPr>
        <p:spPr>
          <a:xfrm flipH="1">
            <a:off x="8534091"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F7FC2204-86B2-4546-A60E-E4BA115C2203}"/>
              </a:ext>
            </a:extLst>
          </p:cNvPr>
          <p:cNvSpPr/>
          <p:nvPr/>
        </p:nvSpPr>
        <p:spPr>
          <a:xfrm flipH="1" flipV="1">
            <a:off x="10079749"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0864B18-3C05-1E43-AF34-78AD85833E01}"/>
              </a:ext>
            </a:extLst>
          </p:cNvPr>
          <p:cNvSpPr/>
          <p:nvPr/>
        </p:nvSpPr>
        <p:spPr>
          <a:xfrm rot="10800000" flipH="1">
            <a:off x="9155797" y="1434958"/>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6A36F504-6F0E-944F-ADF2-81AD3041E834}"/>
              </a:ext>
            </a:extLst>
          </p:cNvPr>
          <p:cNvSpPr/>
          <p:nvPr/>
        </p:nvSpPr>
        <p:spPr>
          <a:xfrm rot="10800000" flipH="1" flipV="1">
            <a:off x="7610139" y="1469523"/>
            <a:ext cx="718434"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2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2008"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740"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9472"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3204"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6936"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50664"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34392"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9027549" y="4281463"/>
            <a:ext cx="483586" cy="469900"/>
          </a:xfrm>
          <a:prstGeom prst="rect">
            <a:avLst/>
          </a:prstGeom>
        </p:spPr>
      </p:pic>
      <p:pic>
        <p:nvPicPr>
          <p:cNvPr id="46" name="Graphic 45">
            <a:extLst>
              <a:ext uri="{FF2B5EF4-FFF2-40B4-BE49-F238E27FC236}">
                <a16:creationId xmlns:a16="http://schemas.microsoft.com/office/drawing/2014/main" id="{FC758BC1-A0D2-7844-A713-08FE1E3B70F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462793" y="1135878"/>
            <a:ext cx="711200" cy="7112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205217" y="2847620"/>
            <a:ext cx="469900" cy="469900"/>
          </a:xfrm>
          <a:prstGeom prst="rect">
            <a:avLst/>
          </a:prstGeom>
        </p:spPr>
      </p:pic>
      <p:sp>
        <p:nvSpPr>
          <p:cNvPr id="39" name="TextBox 38">
            <a:extLst>
              <a:ext uri="{FF2B5EF4-FFF2-40B4-BE49-F238E27FC236}">
                <a16:creationId xmlns:a16="http://schemas.microsoft.com/office/drawing/2014/main" id="{19A327EE-B1A5-7643-A4D5-DCC8A43B5181}"/>
              </a:ext>
            </a:extLst>
          </p:cNvPr>
          <p:cNvSpPr txBox="1"/>
          <p:nvPr/>
        </p:nvSpPr>
        <p:spPr>
          <a:xfrm>
            <a:off x="1903792" y="3376096"/>
            <a:ext cx="1072750" cy="307777"/>
          </a:xfrm>
          <a:prstGeom prst="rect">
            <a:avLst/>
          </a:prstGeom>
          <a:noFill/>
        </p:spPr>
        <p:txBody>
          <a:bodyPr wrap="square" rtlCol="0">
            <a:spAutoFit/>
          </a:bodyPr>
          <a:lstStyle/>
          <a:p>
            <a:pPr algn="ctr"/>
            <a:r>
              <a:rPr lang="en-US" sz="1400" dirty="0">
                <a:solidFill>
                  <a:srgbClr val="232F3E"/>
                </a:solidFill>
              </a:rPr>
              <a:t>Client</a:t>
            </a:r>
          </a:p>
        </p:txBody>
      </p:sp>
      <p:sp>
        <p:nvSpPr>
          <p:cNvPr id="51" name="TextBox 50">
            <a:extLst>
              <a:ext uri="{FF2B5EF4-FFF2-40B4-BE49-F238E27FC236}">
                <a16:creationId xmlns:a16="http://schemas.microsoft.com/office/drawing/2014/main" id="{87E5E7C7-45FD-AA4A-90B9-C94614625F8F}"/>
              </a:ext>
            </a:extLst>
          </p:cNvPr>
          <p:cNvSpPr txBox="1"/>
          <p:nvPr/>
        </p:nvSpPr>
        <p:spPr>
          <a:xfrm>
            <a:off x="2830583" y="3376096"/>
            <a:ext cx="1072750" cy="307777"/>
          </a:xfrm>
          <a:prstGeom prst="rect">
            <a:avLst/>
          </a:prstGeom>
          <a:noFill/>
        </p:spPr>
        <p:txBody>
          <a:bodyPr wrap="square" rtlCol="0">
            <a:spAutoFit/>
          </a:bodyPr>
          <a:lstStyle/>
          <a:p>
            <a:pPr algn="ctr"/>
            <a:r>
              <a:rPr lang="en-US" sz="1400" dirty="0">
                <a:solidFill>
                  <a:srgbClr val="232F3E"/>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3814315" y="3376096"/>
            <a:ext cx="1072750" cy="307777"/>
          </a:xfrm>
          <a:prstGeom prst="rect">
            <a:avLst/>
          </a:prstGeom>
          <a:noFill/>
        </p:spPr>
        <p:txBody>
          <a:bodyPr wrap="square" rtlCol="0">
            <a:spAutoFit/>
          </a:bodyPr>
          <a:lstStyle/>
          <a:p>
            <a:pPr algn="ctr"/>
            <a:r>
              <a:rPr lang="en-US" sz="1400" dirty="0">
                <a:solidFill>
                  <a:srgbClr val="232F3E"/>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4798047" y="3376096"/>
            <a:ext cx="1072750" cy="523220"/>
          </a:xfrm>
          <a:prstGeom prst="rect">
            <a:avLst/>
          </a:prstGeom>
          <a:noFill/>
        </p:spPr>
        <p:txBody>
          <a:bodyPr wrap="square" rtlCol="0">
            <a:spAutoFit/>
          </a:bodyPr>
          <a:lstStyle/>
          <a:p>
            <a:pPr algn="ctr"/>
            <a:r>
              <a:rPr lang="en-US" sz="1400" dirty="0">
                <a:solidFill>
                  <a:srgbClr val="232F3E"/>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5781779" y="3376096"/>
            <a:ext cx="1072750" cy="307777"/>
          </a:xfrm>
          <a:prstGeom prst="rect">
            <a:avLst/>
          </a:prstGeom>
          <a:noFill/>
        </p:spPr>
        <p:txBody>
          <a:bodyPr wrap="square" rtlCol="0">
            <a:spAutoFit/>
          </a:bodyPr>
          <a:lstStyle/>
          <a:p>
            <a:pPr algn="ctr"/>
            <a:r>
              <a:rPr lang="en-US" sz="1400" dirty="0">
                <a:solidFill>
                  <a:srgbClr val="232F3E"/>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6765511" y="3376096"/>
            <a:ext cx="1072750" cy="523220"/>
          </a:xfrm>
          <a:prstGeom prst="rect">
            <a:avLst/>
          </a:prstGeom>
          <a:noFill/>
        </p:spPr>
        <p:txBody>
          <a:bodyPr wrap="square" rtlCol="0">
            <a:spAutoFit/>
          </a:bodyPr>
          <a:lstStyle/>
          <a:p>
            <a:pPr algn="ctr"/>
            <a:r>
              <a:rPr lang="en-US" sz="1400" dirty="0">
                <a:solidFill>
                  <a:srgbClr val="232F3E"/>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7749239" y="3376096"/>
            <a:ext cx="1072750" cy="523220"/>
          </a:xfrm>
          <a:prstGeom prst="rect">
            <a:avLst/>
          </a:prstGeom>
          <a:noFill/>
        </p:spPr>
        <p:txBody>
          <a:bodyPr wrap="square" rtlCol="0">
            <a:spAutoFit/>
          </a:bodyPr>
          <a:lstStyle/>
          <a:p>
            <a:pPr algn="ctr"/>
            <a:r>
              <a:rPr lang="en-US" sz="1400" dirty="0">
                <a:solidFill>
                  <a:srgbClr val="232F3E"/>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rgbClr val="232F3E"/>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rgbClr val="232F3E"/>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rgbClr val="232F3E"/>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rgbClr val="232F3E"/>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rgbClr val="232F3E"/>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rgbClr val="232F3E"/>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rgbClr val="232F3E"/>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rgbClr val="232F3E"/>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rgbClr val="232F3E"/>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rgbClr val="232F3E"/>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rgbClr val="232F3E"/>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rgbClr val="232F3E"/>
                </a:solidFill>
              </a:rPr>
              <a:t>SDK</a:t>
            </a:r>
          </a:p>
        </p:txBody>
      </p:sp>
      <p:pic>
        <p:nvPicPr>
          <p:cNvPr id="9" name="Graphic 8">
            <a:extLst>
              <a:ext uri="{FF2B5EF4-FFF2-40B4-BE49-F238E27FC236}">
                <a16:creationId xmlns:a16="http://schemas.microsoft.com/office/drawing/2014/main" id="{20723E27-3CF5-4C4A-8552-FC69A10D2FB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985155" y="4262835"/>
            <a:ext cx="469900" cy="469900"/>
          </a:xfrm>
          <a:prstGeom prst="rect">
            <a:avLst/>
          </a:prstGeom>
        </p:spPr>
      </p:pic>
      <p:pic>
        <p:nvPicPr>
          <p:cNvPr id="15" name="Graphic 14">
            <a:extLst>
              <a:ext uri="{FF2B5EF4-FFF2-40B4-BE49-F238E27FC236}">
                <a16:creationId xmlns:a16="http://schemas.microsoft.com/office/drawing/2014/main" id="{55C2ED5C-8D11-0144-9763-D2F4A247C9D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18124" y="4256285"/>
            <a:ext cx="469900" cy="469900"/>
          </a:xfrm>
          <a:prstGeom prst="rect">
            <a:avLst/>
          </a:prstGeom>
        </p:spPr>
      </p:pic>
      <p:sp>
        <p:nvSpPr>
          <p:cNvPr id="45" name="TextBox 44">
            <a:extLst>
              <a:ext uri="{FF2B5EF4-FFF2-40B4-BE49-F238E27FC236}">
                <a16:creationId xmlns:a16="http://schemas.microsoft.com/office/drawing/2014/main" id="{DF27CCBB-1AE4-1643-B018-1F9E03BD1A2A}"/>
              </a:ext>
            </a:extLst>
          </p:cNvPr>
          <p:cNvSpPr txBox="1"/>
          <p:nvPr/>
        </p:nvSpPr>
        <p:spPr>
          <a:xfrm>
            <a:off x="9716695" y="3389946"/>
            <a:ext cx="1072750" cy="307777"/>
          </a:xfrm>
          <a:prstGeom prst="rect">
            <a:avLst/>
          </a:prstGeom>
          <a:noFill/>
        </p:spPr>
        <p:txBody>
          <a:bodyPr wrap="square" rtlCol="0">
            <a:spAutoFit/>
          </a:bodyPr>
          <a:lstStyle/>
          <a:p>
            <a:pPr algn="ctr"/>
            <a:r>
              <a:rPr lang="en-US" sz="1400" dirty="0">
                <a:solidFill>
                  <a:srgbClr val="232F3E"/>
                </a:solidFill>
              </a:rPr>
              <a:t>Firewall</a:t>
            </a:r>
          </a:p>
        </p:txBody>
      </p:sp>
      <p:pic>
        <p:nvPicPr>
          <p:cNvPr id="6" name="Picture 5">
            <a:extLst>
              <a:ext uri="{FF2B5EF4-FFF2-40B4-BE49-F238E27FC236}">
                <a16:creationId xmlns:a16="http://schemas.microsoft.com/office/drawing/2014/main" id="{FEF36D00-2413-3A4A-B279-9075A34F96C1}"/>
              </a:ext>
            </a:extLst>
          </p:cNvPr>
          <p:cNvPicPr>
            <a:picLocks noChangeAspect="1"/>
          </p:cNvPicPr>
          <p:nvPr/>
        </p:nvPicPr>
        <p:blipFill>
          <a:blip r:embed="rId42"/>
          <a:stretch>
            <a:fillRect/>
          </a:stretch>
        </p:blipFill>
        <p:spPr>
          <a:xfrm>
            <a:off x="10007729" y="2858580"/>
            <a:ext cx="517516" cy="517516"/>
          </a:xfrm>
          <a:prstGeom prst="rect">
            <a:avLst/>
          </a:prstGeom>
        </p:spPr>
      </p:pic>
      <p:sp>
        <p:nvSpPr>
          <p:cNvPr id="47" name="TextBox 46">
            <a:extLst>
              <a:ext uri="{FF2B5EF4-FFF2-40B4-BE49-F238E27FC236}">
                <a16:creationId xmlns:a16="http://schemas.microsoft.com/office/drawing/2014/main" id="{6622835C-C4F9-5444-B0EA-8902E6308454}"/>
              </a:ext>
            </a:extLst>
          </p:cNvPr>
          <p:cNvSpPr txBox="1"/>
          <p:nvPr/>
        </p:nvSpPr>
        <p:spPr>
          <a:xfrm>
            <a:off x="10699920" y="3389946"/>
            <a:ext cx="1072750" cy="307777"/>
          </a:xfrm>
          <a:prstGeom prst="rect">
            <a:avLst/>
          </a:prstGeom>
          <a:noFill/>
        </p:spPr>
        <p:txBody>
          <a:bodyPr wrap="square" rtlCol="0">
            <a:spAutoFit/>
          </a:bodyPr>
          <a:lstStyle/>
          <a:p>
            <a:pPr algn="ctr"/>
            <a:r>
              <a:rPr lang="en-US" sz="1400" dirty="0"/>
              <a:t>Email</a:t>
            </a:r>
          </a:p>
        </p:txBody>
      </p:sp>
      <p:pic>
        <p:nvPicPr>
          <p:cNvPr id="49" name="Graphic 48">
            <a:extLst>
              <a:ext uri="{FF2B5EF4-FFF2-40B4-BE49-F238E27FC236}">
                <a16:creationId xmlns:a16="http://schemas.microsoft.com/office/drawing/2014/main" id="{93F0D731-4AE7-5446-9B3F-A56E96362B4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36020" y="2796820"/>
            <a:ext cx="571500" cy="571500"/>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25</a:t>
            </a:fld>
            <a:endParaRPr lang="en-US" dirty="0"/>
          </a:p>
        </p:txBody>
      </p:sp>
      <p:pic>
        <p:nvPicPr>
          <p:cNvPr id="7" name="Graphic 6">
            <a:extLst>
              <a:ext uri="{FF2B5EF4-FFF2-40B4-BE49-F238E27FC236}">
                <a16:creationId xmlns:a16="http://schemas.microsoft.com/office/drawing/2014/main" id="{C4C4EE59-0BC6-2D4D-B7B8-538C17F18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7897" y="3608513"/>
            <a:ext cx="952500" cy="952500"/>
          </a:xfrm>
          <a:prstGeom prst="rect">
            <a:avLst/>
          </a:prstGeom>
        </p:spPr>
      </p:pic>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2280621"/>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26</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1/4</a:t>
            </a:r>
          </a:p>
        </p:txBody>
      </p:sp>
      <p:sp>
        <p:nvSpPr>
          <p:cNvPr id="5" name="TextBox 4">
            <a:extLst>
              <a:ext uri="{FF2B5EF4-FFF2-40B4-BE49-F238E27FC236}">
                <a16:creationId xmlns:a16="http://schemas.microsoft.com/office/drawing/2014/main" id="{F6AE051A-4876-F14A-B565-4BD8B3BF16D8}"/>
              </a:ext>
            </a:extLst>
          </p:cNvPr>
          <p:cNvSpPr txBox="1"/>
          <p:nvPr/>
        </p:nvSpPr>
        <p:spPr>
          <a:xfrm>
            <a:off x="1799624" y="1819081"/>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C1F2D3C4-362B-B540-BE24-2FE4EACCC5D8}"/>
              </a:ext>
            </a:extLst>
          </p:cNvPr>
          <p:cNvSpPr txBox="1"/>
          <p:nvPr/>
        </p:nvSpPr>
        <p:spPr>
          <a:xfrm>
            <a:off x="1799624" y="3177332"/>
            <a:ext cx="2066364"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CloudSearch</a:t>
            </a:r>
            <a:endParaRPr lang="en-US" sz="1400" dirty="0">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M3</a:t>
            </a:r>
            <a:endParaRPr lang="en-US" sz="1400" dirty="0">
              <a:latin typeface="+mj-lt"/>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a:t>
            </a:r>
            <a:endParaRPr lang="en-US" sz="1400" dirty="0">
              <a:latin typeface="+mj-lt"/>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HDFS cluster</a:t>
            </a:r>
            <a:endParaRPr lang="en-US" sz="1400" dirty="0">
              <a:latin typeface="+mj-lt"/>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M5</a:t>
            </a:r>
            <a:endParaRPr lang="en-US" sz="1400" dirty="0">
              <a:latin typeface="+mj-lt"/>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EMR engine </a:t>
            </a:r>
            <a:r>
              <a:rPr lang="en-US" sz="1400" dirty="0" err="1">
                <a:solidFill>
                  <a:srgbClr val="000000"/>
                </a:solidFill>
                <a:latin typeface="+mj-lt"/>
                <a:ea typeface="Amazon Ember" panose="020B0603020204020204" pitchFamily="34" charset="0"/>
                <a:cs typeface="Amazon Ember" panose="020B0603020204020204" pitchFamily="34" charset="0"/>
              </a:rPr>
              <a:t>mapR</a:t>
            </a:r>
            <a:r>
              <a:rPr lang="en-US" sz="1400" dirty="0">
                <a:solidFill>
                  <a:srgbClr val="000000"/>
                </a:solidFill>
                <a:latin typeface="+mj-lt"/>
                <a:ea typeface="Amazon Ember" panose="020B0603020204020204" pitchFamily="34" charset="0"/>
                <a:cs typeface="Amazon Ember" panose="020B0603020204020204" pitchFamily="34" charset="0"/>
              </a:rPr>
              <a:t> M7</a:t>
            </a:r>
            <a:endParaRPr lang="en-US" sz="1400" dirty="0">
              <a:latin typeface="+mj-lt"/>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EMR</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endParaRPr lang="en-US" sz="1400" dirty="0">
              <a:latin typeface="+mj-lt"/>
              <a:ea typeface="Amazon Ember" panose="020B0603020204020204" pitchFamily="34" charset="0"/>
              <a:cs typeface="Amazon Ember" panose="020B0603020204020204" pitchFamily="34" charset="0"/>
            </a:endParaRPr>
          </a:p>
        </p:txBody>
      </p:sp>
      <p:pic>
        <p:nvPicPr>
          <p:cNvPr id="134" name="Graphic 133">
            <a:extLst>
              <a:ext uri="{FF2B5EF4-FFF2-40B4-BE49-F238E27FC236}">
                <a16:creationId xmlns:a16="http://schemas.microsoft.com/office/drawing/2014/main" id="{C84D8A3A-A089-3A45-B019-7F28D4633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1250" y="3903075"/>
            <a:ext cx="469900" cy="469900"/>
          </a:xfrm>
          <a:prstGeom prst="rect">
            <a:avLst/>
          </a:prstGeom>
        </p:spPr>
      </p:pic>
      <p:pic>
        <p:nvPicPr>
          <p:cNvPr id="135" name="Graphic 134">
            <a:extLst>
              <a:ext uri="{FF2B5EF4-FFF2-40B4-BE49-F238E27FC236}">
                <a16:creationId xmlns:a16="http://schemas.microsoft.com/office/drawing/2014/main" id="{A29C5076-F3BD-0044-B216-79D180D189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8491" y="3903075"/>
            <a:ext cx="469900" cy="469900"/>
          </a:xfrm>
          <a:prstGeom prst="rect">
            <a:avLst/>
          </a:prstGeom>
        </p:spPr>
      </p:pic>
      <p:pic>
        <p:nvPicPr>
          <p:cNvPr id="136" name="Graphic 135">
            <a:extLst>
              <a:ext uri="{FF2B5EF4-FFF2-40B4-BE49-F238E27FC236}">
                <a16:creationId xmlns:a16="http://schemas.microsoft.com/office/drawing/2014/main" id="{B66924EE-8B09-E84E-8724-7CF9A245DB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1250" y="5038637"/>
            <a:ext cx="469900" cy="469900"/>
          </a:xfrm>
          <a:prstGeom prst="rect">
            <a:avLst/>
          </a:prstGeom>
        </p:spPr>
      </p:pic>
      <p:pic>
        <p:nvPicPr>
          <p:cNvPr id="137" name="Graphic 136">
            <a:extLst>
              <a:ext uri="{FF2B5EF4-FFF2-40B4-BE49-F238E27FC236}">
                <a16:creationId xmlns:a16="http://schemas.microsoft.com/office/drawing/2014/main" id="{59E3FEB8-A0CB-CE4B-A7E7-B8A8B4ECDA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4997" y="5038637"/>
            <a:ext cx="469900" cy="469900"/>
          </a:xfrm>
          <a:prstGeom prst="rect">
            <a:avLst/>
          </a:prstGeom>
        </p:spPr>
      </p:pic>
      <p:pic>
        <p:nvPicPr>
          <p:cNvPr id="138" name="Graphic 137">
            <a:extLst>
              <a:ext uri="{FF2B5EF4-FFF2-40B4-BE49-F238E27FC236}">
                <a16:creationId xmlns:a16="http://schemas.microsoft.com/office/drawing/2014/main" id="{8409B474-0B42-F74A-B0F1-4D53934077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8491" y="5038637"/>
            <a:ext cx="469900" cy="469900"/>
          </a:xfrm>
          <a:prstGeom prst="rect">
            <a:avLst/>
          </a:prstGeom>
        </p:spPr>
      </p:pic>
      <p:pic>
        <p:nvPicPr>
          <p:cNvPr id="139" name="Graphic 138">
            <a:extLst>
              <a:ext uri="{FF2B5EF4-FFF2-40B4-BE49-F238E27FC236}">
                <a16:creationId xmlns:a16="http://schemas.microsoft.com/office/drawing/2014/main" id="{2F9CEA28-5A46-4F4A-A391-5D137E89B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4997" y="3903075"/>
            <a:ext cx="469900" cy="469900"/>
          </a:xfrm>
          <a:prstGeom prst="rect">
            <a:avLst/>
          </a:prstGeom>
        </p:spPr>
      </p:pic>
      <p:pic>
        <p:nvPicPr>
          <p:cNvPr id="140" name="Graphic 139">
            <a:extLst>
              <a:ext uri="{FF2B5EF4-FFF2-40B4-BE49-F238E27FC236}">
                <a16:creationId xmlns:a16="http://schemas.microsoft.com/office/drawing/2014/main" id="{7D4C8843-9F1E-A948-BBEF-657BDC66B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27547" y="2446087"/>
            <a:ext cx="711200" cy="711200"/>
          </a:xfrm>
          <a:prstGeom prst="rect">
            <a:avLst/>
          </a:prstGeom>
        </p:spPr>
      </p:pic>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27547" y="1107881"/>
            <a:ext cx="711200" cy="711200"/>
          </a:xfrm>
          <a:prstGeom prst="rect">
            <a:avLst/>
          </a:prstGeom>
        </p:spPr>
      </p:pic>
      <p:pic>
        <p:nvPicPr>
          <p:cNvPr id="142" name="Graphic 141">
            <a:extLst>
              <a:ext uri="{FF2B5EF4-FFF2-40B4-BE49-F238E27FC236}">
                <a16:creationId xmlns:a16="http://schemas.microsoft.com/office/drawing/2014/main" id="{D5D8328C-9C97-4B4C-91A4-6B130E6981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73542" y="2446087"/>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73542" y="1107881"/>
            <a:ext cx="711200" cy="711200"/>
          </a:xfrm>
          <a:prstGeom prst="rect">
            <a:avLst/>
          </a:prstGeom>
        </p:spPr>
      </p:pic>
      <p:pic>
        <p:nvPicPr>
          <p:cNvPr id="146" name="Graphic 145">
            <a:extLst>
              <a:ext uri="{FF2B5EF4-FFF2-40B4-BE49-F238E27FC236}">
                <a16:creationId xmlns:a16="http://schemas.microsoft.com/office/drawing/2014/main" id="{FBD4A721-5146-2247-8B56-7312D3163F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65093" y="2446087"/>
            <a:ext cx="711200" cy="711200"/>
          </a:xfrm>
          <a:prstGeom prst="rect">
            <a:avLst/>
          </a:prstGeom>
        </p:spPr>
      </p:pic>
      <p:pic>
        <p:nvPicPr>
          <p:cNvPr id="147" name="Graphic 146">
            <a:extLst>
              <a:ext uri="{FF2B5EF4-FFF2-40B4-BE49-F238E27FC236}">
                <a16:creationId xmlns:a16="http://schemas.microsoft.com/office/drawing/2014/main" id="{D1EE01AA-4F23-9848-A2AA-FF644CD94E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85743" y="3893266"/>
            <a:ext cx="469900" cy="4699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65093" y="1107881"/>
            <a:ext cx="711200" cy="7112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27</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2/4</a:t>
            </a:r>
          </a:p>
        </p:txBody>
      </p:sp>
      <p:sp>
        <p:nvSpPr>
          <p:cNvPr id="11" name="TextBox 10">
            <a:extLst>
              <a:ext uri="{FF2B5EF4-FFF2-40B4-BE49-F238E27FC236}">
                <a16:creationId xmlns:a16="http://schemas.microsoft.com/office/drawing/2014/main" id="{7CD82B3F-FB99-244B-8B90-C0520AD7D72F}"/>
              </a:ext>
            </a:extLst>
          </p:cNvPr>
          <p:cNvSpPr txBox="1"/>
          <p:nvPr/>
        </p:nvSpPr>
        <p:spPr>
          <a:xfrm>
            <a:off x="1904536"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Video Streams</a:t>
            </a:r>
            <a:endParaRPr lang="en-US" sz="1400" dirty="0">
              <a:latin typeface="+mj-lt"/>
              <a:ea typeface="Amazon Ember" panose="020B0603020204020204" pitchFamily="34" charset="0"/>
              <a:cs typeface="Amazon Ember" panose="020B0603020204020204" pitchFamily="34" charset="0"/>
            </a:endParaRP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425849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79471A-25E4-894B-8E02-32310EAB6F84}"/>
              </a:ext>
            </a:extLst>
          </p:cNvPr>
          <p:cNvSpPr txBox="1"/>
          <p:nvPr/>
        </p:nvSpPr>
        <p:spPr>
          <a:xfrm>
            <a:off x="1904536"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Video Streams</a:t>
            </a:r>
            <a:endParaRPr lang="en-US" sz="1400" dirty="0">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97FF925C-A369-2B48-9316-E25BFACAD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5951" y="2437516"/>
            <a:ext cx="711200" cy="711200"/>
          </a:xfrm>
          <a:prstGeom prst="rect">
            <a:avLst/>
          </a:prstGeom>
        </p:spPr>
      </p:pic>
      <p:pic>
        <p:nvPicPr>
          <p:cNvPr id="26" name="Graphic 25">
            <a:extLst>
              <a:ext uri="{FF2B5EF4-FFF2-40B4-BE49-F238E27FC236}">
                <a16:creationId xmlns:a16="http://schemas.microsoft.com/office/drawing/2014/main" id="{58D30807-12A6-9D4C-B9A2-78277A5C7C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5951" y="1062649"/>
            <a:ext cx="711200" cy="711200"/>
          </a:xfrm>
          <a:prstGeom prst="rect">
            <a:avLst/>
          </a:prstGeom>
        </p:spPr>
      </p:pic>
      <p:pic>
        <p:nvPicPr>
          <p:cNvPr id="29" name="Graphic 28">
            <a:extLst>
              <a:ext uri="{FF2B5EF4-FFF2-40B4-BE49-F238E27FC236}">
                <a16:creationId xmlns:a16="http://schemas.microsoft.com/office/drawing/2014/main" id="{E8FC588D-3843-B94B-87EB-CAFDABDAF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9586" y="2437516"/>
            <a:ext cx="711200" cy="711200"/>
          </a:xfrm>
          <a:prstGeom prst="rect">
            <a:avLst/>
          </a:prstGeom>
        </p:spPr>
      </p:pic>
      <p:pic>
        <p:nvPicPr>
          <p:cNvPr id="31" name="Graphic 30">
            <a:extLst>
              <a:ext uri="{FF2B5EF4-FFF2-40B4-BE49-F238E27FC236}">
                <a16:creationId xmlns:a16="http://schemas.microsoft.com/office/drawing/2014/main" id="{DC4B2193-33A6-EA4C-956F-FD9AE94BFD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9586" y="1065322"/>
            <a:ext cx="711200" cy="711200"/>
          </a:xfrm>
          <a:prstGeom prst="rect">
            <a:avLst/>
          </a:prstGeom>
        </p:spPr>
      </p:pic>
      <p:pic>
        <p:nvPicPr>
          <p:cNvPr id="33" name="Graphic 32">
            <a:extLst>
              <a:ext uri="{FF2B5EF4-FFF2-40B4-BE49-F238E27FC236}">
                <a16:creationId xmlns:a16="http://schemas.microsoft.com/office/drawing/2014/main" id="{B91C348F-D9D0-0340-8B41-0FA7E2C0D1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0060" y="2437516"/>
            <a:ext cx="711200" cy="711200"/>
          </a:xfrm>
          <a:prstGeom prst="rect">
            <a:avLst/>
          </a:prstGeom>
        </p:spPr>
      </p:pic>
      <p:pic>
        <p:nvPicPr>
          <p:cNvPr id="35" name="Graphic 34">
            <a:extLst>
              <a:ext uri="{FF2B5EF4-FFF2-40B4-BE49-F238E27FC236}">
                <a16:creationId xmlns:a16="http://schemas.microsoft.com/office/drawing/2014/main" id="{D600CB2C-464D-F142-974B-4056F525EC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20060" y="1065322"/>
            <a:ext cx="711200" cy="711200"/>
          </a:xfrm>
          <a:prstGeom prst="rect">
            <a:avLst/>
          </a:prstGeom>
        </p:spPr>
      </p:pic>
      <p:pic>
        <p:nvPicPr>
          <p:cNvPr id="37" name="Graphic 36">
            <a:extLst>
              <a:ext uri="{FF2B5EF4-FFF2-40B4-BE49-F238E27FC236}">
                <a16:creationId xmlns:a16="http://schemas.microsoft.com/office/drawing/2014/main" id="{D163070C-FE3D-0641-AAAA-BEC1A26F5F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5913" y="2437516"/>
            <a:ext cx="711200" cy="711200"/>
          </a:xfrm>
          <a:prstGeom prst="rect">
            <a:avLst/>
          </a:prstGeom>
        </p:spPr>
      </p:pic>
      <p:pic>
        <p:nvPicPr>
          <p:cNvPr id="39" name="Graphic 38">
            <a:extLst>
              <a:ext uri="{FF2B5EF4-FFF2-40B4-BE49-F238E27FC236}">
                <a16:creationId xmlns:a16="http://schemas.microsoft.com/office/drawing/2014/main" id="{A7507E89-02D1-9E4C-9FBD-29F914A45D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25913" y="1065322"/>
            <a:ext cx="711200" cy="711200"/>
          </a:xfrm>
          <a:prstGeom prst="rect">
            <a:avLst/>
          </a:prstGeom>
        </p:spPr>
      </p:pic>
      <p:sp>
        <p:nvSpPr>
          <p:cNvPr id="58" name="TextBox 57">
            <a:extLst>
              <a:ext uri="{FF2B5EF4-FFF2-40B4-BE49-F238E27FC236}">
                <a16:creationId xmlns:a16="http://schemas.microsoft.com/office/drawing/2014/main" id="{11955652-CFE7-6946-A144-229D31AE6E2D}"/>
              </a:ext>
            </a:extLst>
          </p:cNvPr>
          <p:cNvSpPr txBox="1"/>
          <p:nvPr/>
        </p:nvSpPr>
        <p:spPr>
          <a:xfrm>
            <a:off x="4345575"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Streams</a:t>
            </a:r>
            <a:endParaRPr lang="en-US" sz="1400" dirty="0">
              <a:latin typeface="+mj-lt"/>
              <a:ea typeface="Amazon Ember" panose="020B0603020204020204" pitchFamily="34" charset="0"/>
              <a:cs typeface="Amazon Ember" panose="020B0603020204020204" pitchFamily="34" charset="0"/>
            </a:endParaRPr>
          </a:p>
        </p:txBody>
      </p:sp>
      <p:cxnSp>
        <p:nvCxnSpPr>
          <p:cNvPr id="59" name="Straight Connector 58">
            <a:extLst>
              <a:ext uri="{FF2B5EF4-FFF2-40B4-BE49-F238E27FC236}">
                <a16:creationId xmlns:a16="http://schemas.microsoft.com/office/drawing/2014/main" id="{28774859-0577-1045-A3D1-E7DDDF407FB7}"/>
              </a:ext>
            </a:extLst>
          </p:cNvPr>
          <p:cNvCxnSpPr>
            <a:cxnSpLocks/>
          </p:cNvCxnSpPr>
          <p:nvPr/>
        </p:nvCxnSpPr>
        <p:spPr>
          <a:xfrm>
            <a:off x="6699530"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F036E7F-2DF4-A649-86F7-103EB9ABD6C8}"/>
              </a:ext>
            </a:extLst>
          </p:cNvPr>
          <p:cNvSpPr txBox="1"/>
          <p:nvPr/>
        </p:nvSpPr>
        <p:spPr>
          <a:xfrm>
            <a:off x="4345575"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Streams</a:t>
            </a:r>
            <a:endParaRPr lang="en-US" sz="1400" dirty="0">
              <a:ea typeface="Amazon Ember" panose="020B0603020204020204" pitchFamily="34" charset="0"/>
              <a:cs typeface="Amazon Ember" panose="020B0603020204020204" pitchFamily="34" charset="0"/>
            </a:endParaRPr>
          </a:p>
        </p:txBody>
      </p:sp>
      <p:sp>
        <p:nvSpPr>
          <p:cNvPr id="61" name="TextBox 60">
            <a:extLst>
              <a:ext uri="{FF2B5EF4-FFF2-40B4-BE49-F238E27FC236}">
                <a16:creationId xmlns:a16="http://schemas.microsoft.com/office/drawing/2014/main" id="{6A476A02-DDF3-514A-90EA-AE212CA88402}"/>
              </a:ext>
            </a:extLst>
          </p:cNvPr>
          <p:cNvSpPr txBox="1"/>
          <p:nvPr/>
        </p:nvSpPr>
        <p:spPr>
          <a:xfrm>
            <a:off x="6696889"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Firehose</a:t>
            </a:r>
            <a:endParaRPr lang="en-US" sz="1400" dirty="0">
              <a:latin typeface="+mj-lt"/>
              <a:ea typeface="Amazon Ember" panose="020B0603020204020204" pitchFamily="34" charset="0"/>
              <a:cs typeface="Amazon Ember" panose="020B0603020204020204" pitchFamily="34" charset="0"/>
            </a:endParaRPr>
          </a:p>
        </p:txBody>
      </p:sp>
      <p:cxnSp>
        <p:nvCxnSpPr>
          <p:cNvPr id="62" name="Straight Connector 61">
            <a:extLst>
              <a:ext uri="{FF2B5EF4-FFF2-40B4-BE49-F238E27FC236}">
                <a16:creationId xmlns:a16="http://schemas.microsoft.com/office/drawing/2014/main" id="{48A9ECB5-BF80-354B-83E9-35C750DD3D03}"/>
              </a:ext>
            </a:extLst>
          </p:cNvPr>
          <p:cNvCxnSpPr>
            <a:cxnSpLocks/>
          </p:cNvCxnSpPr>
          <p:nvPr/>
        </p:nvCxnSpPr>
        <p:spPr>
          <a:xfrm>
            <a:off x="9050844"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4B8BC8B-D412-D340-9208-F0B6EA82EECF}"/>
              </a:ext>
            </a:extLst>
          </p:cNvPr>
          <p:cNvSpPr txBox="1"/>
          <p:nvPr/>
        </p:nvSpPr>
        <p:spPr>
          <a:xfrm>
            <a:off x="6696889"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Firehose</a:t>
            </a:r>
            <a:endParaRPr lang="en-US" sz="1400" dirty="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1EF3F353-13EA-D940-987F-01E1ABCCB4BC}"/>
              </a:ext>
            </a:extLst>
          </p:cNvPr>
          <p:cNvSpPr txBox="1"/>
          <p:nvPr/>
        </p:nvSpPr>
        <p:spPr>
          <a:xfrm>
            <a:off x="9103802" y="1819082"/>
            <a:ext cx="235395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Kinesis</a:t>
            </a:r>
          </a:p>
          <a:p>
            <a:pPr algn="ctr"/>
            <a:r>
              <a:rPr lang="en-US" sz="1400" dirty="0">
                <a:solidFill>
                  <a:srgbClr val="000000"/>
                </a:solidFill>
                <a:latin typeface="+mj-lt"/>
                <a:ea typeface="Amazon Ember" panose="020B0603020204020204" pitchFamily="34" charset="0"/>
                <a:cs typeface="Amazon Ember" panose="020B0603020204020204" pitchFamily="34" charset="0"/>
              </a:rPr>
              <a:t>Data Analytics</a:t>
            </a:r>
            <a:endParaRPr lang="en-US" sz="1400" dirty="0">
              <a:latin typeface="+mj-lt"/>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id="{7C520408-311A-9246-8F80-39927A5135B7}"/>
              </a:ext>
            </a:extLst>
          </p:cNvPr>
          <p:cNvSpPr txBox="1"/>
          <p:nvPr/>
        </p:nvSpPr>
        <p:spPr>
          <a:xfrm>
            <a:off x="9103802" y="3177333"/>
            <a:ext cx="2353955" cy="523220"/>
          </a:xfrm>
          <a:prstGeom prst="rect">
            <a:avLst/>
          </a:prstGeom>
          <a:noFill/>
        </p:spPr>
        <p:txBody>
          <a:bodyPr wrap="square" rtlCol="0">
            <a:spAutoFit/>
          </a:bodyPr>
          <a:lstStyle/>
          <a:p>
            <a:pPr algn="ctr"/>
            <a:r>
              <a:rPr lang="en-US" sz="1400" dirty="0">
                <a:solidFill>
                  <a:srgbClr val="000000"/>
                </a:solidFill>
                <a:ea typeface="Amazon Ember" panose="020B0603020204020204" pitchFamily="34" charset="0"/>
                <a:cs typeface="Amazon Ember" panose="020B0603020204020204" pitchFamily="34" charset="0"/>
              </a:rPr>
              <a:t>Amazon Kinesis</a:t>
            </a:r>
          </a:p>
          <a:p>
            <a:pPr algn="ctr"/>
            <a:r>
              <a:rPr lang="en-US" sz="1400" dirty="0">
                <a:solidFill>
                  <a:srgbClr val="000000"/>
                </a:solidFill>
                <a:ea typeface="Amazon Ember" panose="020B0603020204020204" pitchFamily="34" charset="0"/>
                <a:cs typeface="Amazon Ember" panose="020B0603020204020204" pitchFamily="34" charset="0"/>
              </a:rPr>
              <a:t>Data Analytics</a:t>
            </a:r>
            <a:endParaRPr lang="en-US" sz="140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026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28</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3/4</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Elasticsearch Service</a:t>
            </a:r>
            <a:endParaRPr lang="en-US" sz="1400" dirty="0">
              <a:latin typeface="+mj-lt"/>
              <a:ea typeface="Amazon Ember" panose="020B0603020204020204" pitchFamily="34" charset="0"/>
              <a:cs typeface="Amazon Ember" panose="020B0603020204020204" pitchFamily="34" charset="0"/>
            </a:endParaRPr>
          </a:p>
        </p:txBody>
      </p:sp>
      <p:pic>
        <p:nvPicPr>
          <p:cNvPr id="80" name="Graphic 79">
            <a:extLst>
              <a:ext uri="{FF2B5EF4-FFF2-40B4-BE49-F238E27FC236}">
                <a16:creationId xmlns:a16="http://schemas.microsoft.com/office/drawing/2014/main" id="{224E4328-4505-9648-9B8E-CBD74C6B44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2511037"/>
            <a:ext cx="711200" cy="711200"/>
          </a:xfrm>
          <a:prstGeom prst="rect">
            <a:avLst/>
          </a:prstGeom>
        </p:spPr>
      </p:pic>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403" y="1120466"/>
            <a:ext cx="711200" cy="711200"/>
          </a:xfrm>
          <a:prstGeom prst="rect">
            <a:avLst/>
          </a:prstGeom>
        </p:spPr>
      </p:pic>
      <p:pic>
        <p:nvPicPr>
          <p:cNvPr id="82" name="Graphic 81">
            <a:extLst>
              <a:ext uri="{FF2B5EF4-FFF2-40B4-BE49-F238E27FC236}">
                <a16:creationId xmlns:a16="http://schemas.microsoft.com/office/drawing/2014/main" id="{CF48102A-2CD1-864F-9530-7EE2A4B86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2453" y="2511037"/>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AWS Glue</a:t>
            </a:r>
            <a:endParaRPr lang="en-US" sz="1400" dirty="0">
              <a:latin typeface="+mj-lt"/>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Crawler</a:t>
            </a:r>
            <a:endParaRPr lang="en-US" sz="1400" dirty="0">
              <a:latin typeface="+mj-lt"/>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523220"/>
          </a:xfrm>
          <a:prstGeom prst="rect">
            <a:avLst/>
          </a:prstGeom>
          <a:noFill/>
        </p:spPr>
        <p:txBody>
          <a:bodyPr wrap="square" rtlCol="0">
            <a:spAutoFit/>
          </a:bodyPr>
          <a:lstStyle/>
          <a:p>
            <a:pPr algn="ctr"/>
            <a:r>
              <a:rPr lang="en-US" sz="1400" dirty="0"/>
              <a:t>AWS glue data catalog</a:t>
            </a:r>
          </a:p>
        </p:txBody>
      </p:sp>
      <p:pic>
        <p:nvPicPr>
          <p:cNvPr id="27" name="Graphic 26">
            <a:extLst>
              <a:ext uri="{FF2B5EF4-FFF2-40B4-BE49-F238E27FC236}">
                <a16:creationId xmlns:a16="http://schemas.microsoft.com/office/drawing/2014/main" id="{E5706DD9-D4B3-B04C-A3AA-EF939C07DE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48522" y="3905250"/>
            <a:ext cx="469900" cy="469900"/>
          </a:xfrm>
          <a:prstGeom prst="rect">
            <a:avLst/>
          </a:prstGeom>
        </p:spPr>
      </p:pic>
      <p:pic>
        <p:nvPicPr>
          <p:cNvPr id="28" name="Graphic 27">
            <a:extLst>
              <a:ext uri="{FF2B5EF4-FFF2-40B4-BE49-F238E27FC236}">
                <a16:creationId xmlns:a16="http://schemas.microsoft.com/office/drawing/2014/main" id="{93DF1A20-E933-CD40-93FA-FF1A39F9B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48522" y="4765897"/>
            <a:ext cx="469900" cy="469900"/>
          </a:xfrm>
          <a:prstGeom prst="rect">
            <a:avLst/>
          </a:prstGeom>
        </p:spPr>
      </p:pic>
      <p:pic>
        <p:nvPicPr>
          <p:cNvPr id="29" name="Graphic 28">
            <a:extLst>
              <a:ext uri="{FF2B5EF4-FFF2-40B4-BE49-F238E27FC236}">
                <a16:creationId xmlns:a16="http://schemas.microsoft.com/office/drawing/2014/main" id="{9DDB9A41-12CA-F442-A149-A736C863C8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27872" y="2511037"/>
            <a:ext cx="711200" cy="711200"/>
          </a:xfrm>
          <a:prstGeom prst="rect">
            <a:avLst/>
          </a:prstGeom>
        </p:spPr>
      </p:pic>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Redshift</a:t>
            </a:r>
            <a:endParaRPr lang="en-US" sz="1400" dirty="0">
              <a:latin typeface="+mj-lt"/>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compute node</a:t>
            </a:r>
            <a:endParaRPr lang="en-US" sz="1400" dirty="0">
              <a:latin typeface="+mj-lt"/>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Dense storage node</a:t>
            </a:r>
            <a:endParaRPr lang="en-US" sz="1400" dirty="0">
              <a:latin typeface="+mj-lt"/>
              <a:ea typeface="Amazon Ember" panose="020B0603020204020204" pitchFamily="34" charset="0"/>
              <a:cs typeface="Amazon Ember" panose="020B0603020204020204" pitchFamily="34" charset="0"/>
            </a:endParaRPr>
          </a:p>
        </p:txBody>
      </p:sp>
      <p:pic>
        <p:nvPicPr>
          <p:cNvPr id="35" name="Graphic 34">
            <a:extLst>
              <a:ext uri="{FF2B5EF4-FFF2-40B4-BE49-F238E27FC236}">
                <a16:creationId xmlns:a16="http://schemas.microsoft.com/office/drawing/2014/main" id="{040D9336-85A7-994D-B20F-9B6CCA1E50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27942" y="3893266"/>
            <a:ext cx="469900" cy="469900"/>
          </a:xfrm>
          <a:prstGeom prst="rect">
            <a:avLst/>
          </a:prstGeom>
        </p:spPr>
      </p:pic>
      <p:pic>
        <p:nvPicPr>
          <p:cNvPr id="38" name="Graphic 37">
            <a:extLst>
              <a:ext uri="{FF2B5EF4-FFF2-40B4-BE49-F238E27FC236}">
                <a16:creationId xmlns:a16="http://schemas.microsoft.com/office/drawing/2014/main" id="{0D78455C-8EB5-8742-8F81-1A651454226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27942" y="5119952"/>
            <a:ext cx="469900" cy="469900"/>
          </a:xfrm>
          <a:prstGeom prst="rect">
            <a:avLst/>
          </a:prstGeom>
        </p:spPr>
      </p:pic>
      <p:pic>
        <p:nvPicPr>
          <p:cNvPr id="40" name="Graphic 39">
            <a:extLst>
              <a:ext uri="{FF2B5EF4-FFF2-40B4-BE49-F238E27FC236}">
                <a16:creationId xmlns:a16="http://schemas.microsoft.com/office/drawing/2014/main" id="{F0688CD4-F910-354F-B619-94CC7044E0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07292" y="2446087"/>
            <a:ext cx="711200" cy="711200"/>
          </a:xfrm>
          <a:prstGeom prst="rect">
            <a:avLst/>
          </a:prstGeom>
        </p:spPr>
      </p:pic>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07292" y="1107881"/>
            <a:ext cx="711200" cy="7112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29</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11"/>
          </p:nvPr>
        </p:nvSpPr>
        <p:spPr/>
        <p:txBody>
          <a:bodyPr/>
          <a:lstStyle/>
          <a:p>
            <a:r>
              <a:rPr lang="en-US" dirty="0"/>
              <a:t>4/4</a:t>
            </a:r>
          </a:p>
        </p:txBody>
      </p:sp>
      <p:sp>
        <p:nvSpPr>
          <p:cNvPr id="5" name="TextBox 4">
            <a:extLst>
              <a:ext uri="{FF2B5EF4-FFF2-40B4-BE49-F238E27FC236}">
                <a16:creationId xmlns:a16="http://schemas.microsoft.com/office/drawing/2014/main" id="{F6AE051A-4876-F14A-B565-4BD8B3BF16D8}"/>
              </a:ext>
            </a:extLst>
          </p:cNvPr>
          <p:cNvSpPr txBox="1"/>
          <p:nvPr/>
        </p:nvSpPr>
        <p:spPr>
          <a:xfrm>
            <a:off x="4220706"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220706"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Lake Formation</a:t>
            </a:r>
          </a:p>
        </p:txBody>
      </p:sp>
      <p:pic>
        <p:nvPicPr>
          <p:cNvPr id="45" name="Graphic 44">
            <a:extLst>
              <a:ext uri="{FF2B5EF4-FFF2-40B4-BE49-F238E27FC236}">
                <a16:creationId xmlns:a16="http://schemas.microsoft.com/office/drawing/2014/main" id="{08B672CF-7683-3541-9BE9-37EBD17B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8539" y="2487217"/>
            <a:ext cx="711200" cy="711200"/>
          </a:xfrm>
          <a:prstGeom prst="rect">
            <a:avLst/>
          </a:prstGeom>
        </p:spPr>
      </p:pic>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8539"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804929"/>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187681"/>
            <a:ext cx="1906749" cy="307777"/>
          </a:xfrm>
          <a:prstGeom prst="rect">
            <a:avLst/>
          </a:prstGeom>
          <a:noFill/>
        </p:spPr>
        <p:txBody>
          <a:bodyPr wrap="square" rtlCol="0">
            <a:spAutoFit/>
          </a:bodyPr>
          <a:lstStyle/>
          <a:p>
            <a:pPr algn="ctr"/>
            <a:r>
              <a:rPr lang="en-US" sz="1400" dirty="0">
                <a:solidFill>
                  <a:srgbClr val="000000"/>
                </a:solidFill>
                <a:latin typeface="+mj-lt"/>
                <a:ea typeface="Amazon Ember" panose="020B0603020204020204" pitchFamily="34" charset="0"/>
                <a:cs typeface="Amazon Ember" panose="020B0603020204020204" pitchFamily="34" charset="0"/>
              </a:rPr>
              <a:t>Amazon </a:t>
            </a:r>
            <a:r>
              <a:rPr lang="en-US" sz="1400" dirty="0" err="1">
                <a:solidFill>
                  <a:srgbClr val="000000"/>
                </a:solidFill>
                <a:latin typeface="+mj-lt"/>
                <a:ea typeface="Amazon Ember" panose="020B0603020204020204" pitchFamily="34" charset="0"/>
                <a:cs typeface="Amazon Ember" panose="020B0603020204020204" pitchFamily="34" charset="0"/>
              </a:rPr>
              <a:t>QuickSight</a:t>
            </a:r>
            <a:endParaRPr lang="en-US" sz="1400" dirty="0">
              <a:latin typeface="+mj-lt"/>
              <a:ea typeface="Amazon Ember" panose="020B0603020204020204" pitchFamily="34" charset="0"/>
              <a:cs typeface="Amazon Ember" panose="020B0603020204020204" pitchFamily="34" charset="0"/>
            </a:endParaRPr>
          </a:p>
        </p:txBody>
      </p:sp>
      <p:pic>
        <p:nvPicPr>
          <p:cNvPr id="15" name="Graphic 14">
            <a:extLst>
              <a:ext uri="{FF2B5EF4-FFF2-40B4-BE49-F238E27FC236}">
                <a16:creationId xmlns:a16="http://schemas.microsoft.com/office/drawing/2014/main" id="{CBAAD4DA-CCAF-A243-B0DB-57AC038AC7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6219" y="2470340"/>
            <a:ext cx="711200" cy="711200"/>
          </a:xfrm>
          <a:prstGeom prst="rect">
            <a:avLst/>
          </a:prstGeom>
        </p:spPr>
      </p:pic>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532738" y="1804929"/>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532738" y="3187681"/>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Data Pipeline</a:t>
            </a:r>
          </a:p>
        </p:txBody>
      </p:sp>
      <p:pic>
        <p:nvPicPr>
          <p:cNvPr id="7" name="Graphic 6">
            <a:extLst>
              <a:ext uri="{FF2B5EF4-FFF2-40B4-BE49-F238E27FC236}">
                <a16:creationId xmlns:a16="http://schemas.microsoft.com/office/drawing/2014/main" id="{17F6F103-8E38-A741-BD6B-C78507D6CD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60572" y="2470340"/>
            <a:ext cx="711200" cy="711200"/>
          </a:xfrm>
          <a:prstGeom prst="rect">
            <a:avLst/>
          </a:prstGeom>
        </p:spPr>
      </p:pic>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0572" y="1093236"/>
            <a:ext cx="711200" cy="711200"/>
          </a:xfrm>
          <a:prstGeom prst="rect">
            <a:avLst/>
          </a:prstGeom>
        </p:spPr>
      </p:pic>
      <p:cxnSp>
        <p:nvCxnSpPr>
          <p:cNvPr id="19" name="Straight Connector 18">
            <a:extLst>
              <a:ext uri="{FF2B5EF4-FFF2-40B4-BE49-F238E27FC236}">
                <a16:creationId xmlns:a16="http://schemas.microsoft.com/office/drawing/2014/main" id="{7A7CF291-BDA7-2942-84C3-B436A4FCDAAF}"/>
              </a:ext>
            </a:extLst>
          </p:cNvPr>
          <p:cNvCxnSpPr>
            <a:cxnSpLocks/>
          </p:cNvCxnSpPr>
          <p:nvPr/>
        </p:nvCxnSpPr>
        <p:spPr>
          <a:xfrm>
            <a:off x="874844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82E4FB-6C42-D14A-8EB9-5ABE3067CA61}"/>
              </a:ext>
            </a:extLst>
          </p:cNvPr>
          <p:cNvSpPr txBox="1"/>
          <p:nvPr/>
        </p:nvSpPr>
        <p:spPr>
          <a:xfrm>
            <a:off x="8788203" y="1804929"/>
            <a:ext cx="2166867"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B3D71952-3E25-DB46-A3CD-69CD27202E23}"/>
              </a:ext>
            </a:extLst>
          </p:cNvPr>
          <p:cNvSpPr txBox="1"/>
          <p:nvPr/>
        </p:nvSpPr>
        <p:spPr>
          <a:xfrm>
            <a:off x="8788203" y="3187681"/>
            <a:ext cx="2166867"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 Managed Streaming for Kafka</a:t>
            </a:r>
          </a:p>
        </p:txBody>
      </p:sp>
      <p:pic>
        <p:nvPicPr>
          <p:cNvPr id="8" name="Graphic 7">
            <a:extLst>
              <a:ext uri="{FF2B5EF4-FFF2-40B4-BE49-F238E27FC236}">
                <a16:creationId xmlns:a16="http://schemas.microsoft.com/office/drawing/2014/main" id="{233EB66C-6C1D-A045-8F6F-01E38E4251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2476182"/>
            <a:ext cx="711200" cy="711200"/>
          </a:xfrm>
          <a:prstGeom prst="rect">
            <a:avLst/>
          </a:prstGeom>
        </p:spPr>
      </p:pic>
      <p:pic>
        <p:nvPicPr>
          <p:cNvPr id="18" name="Graphic 17">
            <a:extLst>
              <a:ext uri="{FF2B5EF4-FFF2-40B4-BE49-F238E27FC236}">
                <a16:creationId xmlns:a16="http://schemas.microsoft.com/office/drawing/2014/main" id="{1A235508-59F9-934B-8ABC-449E5F2B2D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1093236"/>
            <a:ext cx="711200" cy="711200"/>
          </a:xfrm>
          <a:prstGeom prst="rect">
            <a:avLst/>
          </a:prstGeom>
        </p:spPr>
      </p:pic>
      <p:sp>
        <p:nvSpPr>
          <p:cNvPr id="26" name="TextBox 25">
            <a:extLst>
              <a:ext uri="{FF2B5EF4-FFF2-40B4-BE49-F238E27FC236}">
                <a16:creationId xmlns:a16="http://schemas.microsoft.com/office/drawing/2014/main" id="{5A96F65B-9135-ED4B-9553-012FBBB6088A}"/>
              </a:ext>
            </a:extLst>
          </p:cNvPr>
          <p:cNvSpPr txBox="1"/>
          <p:nvPr/>
        </p:nvSpPr>
        <p:spPr>
          <a:xfrm>
            <a:off x="4220705" y="4464284"/>
            <a:ext cx="2166867"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Data lake</a:t>
            </a:r>
          </a:p>
        </p:txBody>
      </p:sp>
      <p:pic>
        <p:nvPicPr>
          <p:cNvPr id="10" name="Graphic 9">
            <a:extLst>
              <a:ext uri="{FF2B5EF4-FFF2-40B4-BE49-F238E27FC236}">
                <a16:creationId xmlns:a16="http://schemas.microsoft.com/office/drawing/2014/main" id="{4192E947-043D-FB40-8E45-FC8AE3A9E80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48275" y="3932293"/>
            <a:ext cx="469900" cy="4699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30</a:t>
            </a:fld>
            <a:endParaRPr lang="en-US" dirty="0"/>
          </a:p>
        </p:txBody>
      </p:sp>
      <p:pic>
        <p:nvPicPr>
          <p:cNvPr id="7" name="Graphic 6">
            <a:extLst>
              <a:ext uri="{FF2B5EF4-FFF2-40B4-BE49-F238E27FC236}">
                <a16:creationId xmlns:a16="http://schemas.microsoft.com/office/drawing/2014/main" id="{23F7509B-6C36-FF48-8F39-AE7512906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3533698"/>
            <a:ext cx="952500" cy="952500"/>
          </a:xfrm>
          <a:prstGeom prst="rect">
            <a:avLst/>
          </a:prstGeom>
        </p:spPr>
      </p:pic>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228062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31</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AppSync</a:t>
            </a:r>
          </a:p>
        </p:txBody>
      </p:sp>
      <p:pic>
        <p:nvPicPr>
          <p:cNvPr id="22" name="Graphic 21">
            <a:extLst>
              <a:ext uri="{FF2B5EF4-FFF2-40B4-BE49-F238E27FC236}">
                <a16:creationId xmlns:a16="http://schemas.microsoft.com/office/drawing/2014/main" id="{9B1E7272-4A4E-5340-B66C-C8DFDA2638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2404953"/>
            <a:ext cx="711200" cy="711200"/>
          </a:xfrm>
          <a:prstGeom prst="rect">
            <a:avLst/>
          </a:prstGeom>
        </p:spPr>
      </p:pic>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2103" y="1141206"/>
            <a:ext cx="711200" cy="711200"/>
          </a:xfrm>
          <a:prstGeom prst="rect">
            <a:avLst/>
          </a:prstGeom>
        </p:spPr>
      </p:pic>
      <p:pic>
        <p:nvPicPr>
          <p:cNvPr id="26" name="Graphic 25">
            <a:extLst>
              <a:ext uri="{FF2B5EF4-FFF2-40B4-BE49-F238E27FC236}">
                <a16:creationId xmlns:a16="http://schemas.microsoft.com/office/drawing/2014/main" id="{57ADF64B-595E-054C-B54B-9A2143D30E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98687" y="3764235"/>
            <a:ext cx="469900" cy="469900"/>
          </a:xfrm>
          <a:prstGeom prst="rect">
            <a:avLst/>
          </a:prstGeom>
        </p:spPr>
      </p:pic>
      <p:pic>
        <p:nvPicPr>
          <p:cNvPr id="28" name="Graphic 27">
            <a:extLst>
              <a:ext uri="{FF2B5EF4-FFF2-40B4-BE49-F238E27FC236}">
                <a16:creationId xmlns:a16="http://schemas.microsoft.com/office/drawing/2014/main" id="{9DDC98DA-747F-9E48-B2B6-0317160C6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8687" y="4617811"/>
            <a:ext cx="469900" cy="469900"/>
          </a:xfrm>
          <a:prstGeom prst="rect">
            <a:avLst/>
          </a:prstGeom>
        </p:spPr>
      </p:pic>
      <p:pic>
        <p:nvPicPr>
          <p:cNvPr id="30" name="Graphic 29">
            <a:extLst>
              <a:ext uri="{FF2B5EF4-FFF2-40B4-BE49-F238E27FC236}">
                <a16:creationId xmlns:a16="http://schemas.microsoft.com/office/drawing/2014/main" id="{BD536DD8-1EF3-4F43-9296-1D8FCB86F1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8037" y="2427343"/>
            <a:ext cx="711200" cy="711200"/>
          </a:xfrm>
          <a:prstGeom prst="rect">
            <a:avLst/>
          </a:prstGeom>
        </p:spPr>
      </p:pic>
      <p:pic>
        <p:nvPicPr>
          <p:cNvPr id="32" name="Graphic 31">
            <a:extLst>
              <a:ext uri="{FF2B5EF4-FFF2-40B4-BE49-F238E27FC236}">
                <a16:creationId xmlns:a16="http://schemas.microsoft.com/office/drawing/2014/main" id="{075C7C7E-0733-F14B-BBD3-48FCFF6D5E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8687" y="5378998"/>
            <a:ext cx="469900" cy="4699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78037" y="1141206"/>
            <a:ext cx="711200" cy="711200"/>
          </a:xfrm>
          <a:prstGeom prst="rect">
            <a:avLst/>
          </a:prstGeom>
        </p:spPr>
      </p:pic>
      <p:pic>
        <p:nvPicPr>
          <p:cNvPr id="36" name="Graphic 35">
            <a:extLst>
              <a:ext uri="{FF2B5EF4-FFF2-40B4-BE49-F238E27FC236}">
                <a16:creationId xmlns:a16="http://schemas.microsoft.com/office/drawing/2014/main" id="{8DFD010B-BDAB-5A43-A9D5-7D9F6189E4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851" y="2427343"/>
            <a:ext cx="711200" cy="711200"/>
          </a:xfrm>
          <a:prstGeom prst="rect">
            <a:avLst/>
          </a:prstGeom>
        </p:spPr>
      </p:pic>
      <p:pic>
        <p:nvPicPr>
          <p:cNvPr id="38" name="Graphic 37">
            <a:extLst>
              <a:ext uri="{FF2B5EF4-FFF2-40B4-BE49-F238E27FC236}">
                <a16:creationId xmlns:a16="http://schemas.microsoft.com/office/drawing/2014/main" id="{8CB142E1-5B51-1E4C-AFA8-54BFF6177B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501" y="3809754"/>
            <a:ext cx="469900" cy="469900"/>
          </a:xfrm>
          <a:prstGeom prst="rect">
            <a:avLst/>
          </a:prstGeom>
        </p:spPr>
      </p:pic>
      <p:pic>
        <p:nvPicPr>
          <p:cNvPr id="40" name="Graphic 39">
            <a:extLst>
              <a:ext uri="{FF2B5EF4-FFF2-40B4-BE49-F238E27FC236}">
                <a16:creationId xmlns:a16="http://schemas.microsoft.com/office/drawing/2014/main" id="{2ACAD885-5F52-504F-842D-3D87E199BD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2501" y="4696153"/>
            <a:ext cx="469900" cy="4699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91851" y="1141206"/>
            <a:ext cx="711200" cy="711200"/>
          </a:xfrm>
          <a:prstGeom prst="rect">
            <a:avLst/>
          </a:prstGeom>
        </p:spPr>
      </p:pic>
      <p:pic>
        <p:nvPicPr>
          <p:cNvPr id="48" name="Graphic 47">
            <a:extLst>
              <a:ext uri="{FF2B5EF4-FFF2-40B4-BE49-F238E27FC236}">
                <a16:creationId xmlns:a16="http://schemas.microsoft.com/office/drawing/2014/main" id="{7BDAE49E-BAE0-264B-A533-A10E90F34A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874961" y="2427343"/>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864600" y="1141206"/>
            <a:ext cx="711200" cy="711200"/>
          </a:xfrm>
          <a:prstGeom prst="rect">
            <a:avLst/>
          </a:prstGeom>
        </p:spPr>
      </p:pic>
    </p:spTree>
    <p:extLst>
      <p:ext uri="{BB962C8B-B14F-4D97-AF65-F5344CB8AC3E}">
        <p14:creationId xmlns:p14="http://schemas.microsoft.com/office/powerpoint/2010/main" val="273266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470364"/>
            <a:ext cx="2743200" cy="365125"/>
          </a:xfrm>
        </p:spPr>
        <p:txBody>
          <a:bodyPr/>
          <a:lstStyle/>
          <a:p>
            <a:fld id="{0E0E0192-C642-4D4F-AE82-A0D0DC02E26B}" type="slidenum">
              <a:rPr lang="en-US" smtClean="0"/>
              <a:t>32</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2/2</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Step Functions</a:t>
            </a:r>
          </a:p>
        </p:txBody>
      </p:sp>
      <p:pic>
        <p:nvPicPr>
          <p:cNvPr id="10" name="Graphic 9">
            <a:extLst>
              <a:ext uri="{FF2B5EF4-FFF2-40B4-BE49-F238E27FC236}">
                <a16:creationId xmlns:a16="http://schemas.microsoft.com/office/drawing/2014/main" id="{DFB3028D-5AAE-9F4E-A02A-1F370350EE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616272"/>
            <a:ext cx="711200" cy="711200"/>
          </a:xfrm>
          <a:prstGeom prst="rect">
            <a:avLst/>
          </a:prstGeom>
        </p:spPr>
      </p:pic>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241695"/>
            <a:ext cx="711200" cy="711200"/>
          </a:xfrm>
          <a:prstGeom prst="rect">
            <a:avLst/>
          </a:prstGeom>
        </p:spPr>
      </p:pic>
      <p:sp>
        <p:nvSpPr>
          <p:cNvPr id="9" name="TextBox 8">
            <a:extLst>
              <a:ext uri="{FF2B5EF4-FFF2-40B4-BE49-F238E27FC236}">
                <a16:creationId xmlns:a16="http://schemas.microsoft.com/office/drawing/2014/main" id="{47418467-5680-E94D-91F7-35DF9210E461}"/>
              </a:ext>
            </a:extLst>
          </p:cNvPr>
          <p:cNvSpPr txBox="1"/>
          <p:nvPr/>
        </p:nvSpPr>
        <p:spPr>
          <a:xfrm>
            <a:off x="3806915" y="195289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EventBridge</a:t>
            </a:r>
            <a:endParaRPr lang="en-US" sz="1400" dirty="0">
              <a:latin typeface="+mj-lt"/>
              <a:ea typeface="Amazon Ember" panose="020B0603020204020204" pitchFamily="34" charset="0"/>
              <a:cs typeface="Amazon Ember" panose="020B0603020204020204" pitchFamily="34" charset="0"/>
            </a:endParaRPr>
          </a:p>
        </p:txBody>
      </p:sp>
      <p:sp>
        <p:nvSpPr>
          <p:cNvPr id="12" name="TextBox 11">
            <a:extLst>
              <a:ext uri="{FF2B5EF4-FFF2-40B4-BE49-F238E27FC236}">
                <a16:creationId xmlns:a16="http://schemas.microsoft.com/office/drawing/2014/main" id="{7DC6009D-993D-6F49-A39D-E51DBDCCDA4D}"/>
              </a:ext>
            </a:extLst>
          </p:cNvPr>
          <p:cNvSpPr txBox="1"/>
          <p:nvPr/>
        </p:nvSpPr>
        <p:spPr>
          <a:xfrm>
            <a:off x="3806915" y="3369100"/>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a:t>
            </a:r>
            <a:r>
              <a:rPr lang="en-US" sz="1400" dirty="0" err="1">
                <a:latin typeface="+mj-lt"/>
                <a:ea typeface="Amazon Ember" panose="020B0603020204020204" pitchFamily="34" charset="0"/>
                <a:cs typeface="Amazon Ember" panose="020B0603020204020204" pitchFamily="34" charset="0"/>
              </a:rPr>
              <a:t>EventBridge</a:t>
            </a:r>
            <a:endParaRPr lang="en-US" sz="1400" dirty="0">
              <a:latin typeface="+mj-lt"/>
              <a:ea typeface="Amazon Ember" panose="020B0603020204020204" pitchFamily="34" charset="0"/>
              <a:cs typeface="Amazon Ember" panose="020B0603020204020204" pitchFamily="34" charset="0"/>
            </a:endParaRPr>
          </a:p>
        </p:txBody>
      </p:sp>
      <p:cxnSp>
        <p:nvCxnSpPr>
          <p:cNvPr id="15" name="Straight Connector 14">
            <a:extLst>
              <a:ext uri="{FF2B5EF4-FFF2-40B4-BE49-F238E27FC236}">
                <a16:creationId xmlns:a16="http://schemas.microsoft.com/office/drawing/2014/main" id="{00A6512E-13B6-7848-9BD5-FE6963BEFD35}"/>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68BEE0-E595-CD44-B0EB-8D305CBA9C9E}"/>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518FACCF-EF50-7148-BFBD-D8EDD8D8E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0250" y="2616272"/>
            <a:ext cx="711200" cy="711200"/>
          </a:xfrm>
          <a:prstGeom prst="rect">
            <a:avLst/>
          </a:prstGeom>
        </p:spPr>
      </p:pic>
      <p:pic>
        <p:nvPicPr>
          <p:cNvPr id="17" name="Graphic 16">
            <a:extLst>
              <a:ext uri="{FF2B5EF4-FFF2-40B4-BE49-F238E27FC236}">
                <a16:creationId xmlns:a16="http://schemas.microsoft.com/office/drawing/2014/main" id="{293CA093-7307-DE40-966E-503F99BCB8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60250" y="1241695"/>
            <a:ext cx="711200" cy="711200"/>
          </a:xfrm>
          <a:prstGeom prst="rect">
            <a:avLst/>
          </a:prstGeom>
        </p:spPr>
      </p:pic>
      <p:sp>
        <p:nvSpPr>
          <p:cNvPr id="18" name="TextBox 17">
            <a:extLst>
              <a:ext uri="{FF2B5EF4-FFF2-40B4-BE49-F238E27FC236}">
                <a16:creationId xmlns:a16="http://schemas.microsoft.com/office/drawing/2014/main" id="{941CAD3A-E763-F945-94D9-BB87C74E2244}"/>
              </a:ext>
            </a:extLst>
          </p:cNvPr>
          <p:cNvSpPr txBox="1"/>
          <p:nvPr/>
        </p:nvSpPr>
        <p:spPr>
          <a:xfrm>
            <a:off x="5942159" y="1860297"/>
            <a:ext cx="2301904" cy="523220"/>
          </a:xfrm>
          <a:prstGeom prst="rect">
            <a:avLst/>
          </a:prstGeom>
          <a:noFill/>
        </p:spPr>
        <p:txBody>
          <a:bodyPr wrap="square" rtlCol="0">
            <a:spAutoFit/>
          </a:bodyPr>
          <a:lstStyle/>
          <a:p>
            <a:pPr algn="ctr"/>
            <a:r>
              <a:rPr lang="en-US" sz="1400" dirty="0"/>
              <a:t>AWS Console Mobile Application</a:t>
            </a:r>
          </a:p>
        </p:txBody>
      </p:sp>
      <p:sp>
        <p:nvSpPr>
          <p:cNvPr id="19" name="TextBox 18">
            <a:extLst>
              <a:ext uri="{FF2B5EF4-FFF2-40B4-BE49-F238E27FC236}">
                <a16:creationId xmlns:a16="http://schemas.microsoft.com/office/drawing/2014/main" id="{DE02AD91-9B58-E44C-B84E-030F5B14EA4B}"/>
              </a:ext>
            </a:extLst>
          </p:cNvPr>
          <p:cNvSpPr txBox="1"/>
          <p:nvPr/>
        </p:nvSpPr>
        <p:spPr>
          <a:xfrm>
            <a:off x="5942159" y="3243896"/>
            <a:ext cx="2301904" cy="523220"/>
          </a:xfrm>
          <a:prstGeom prst="rect">
            <a:avLst/>
          </a:prstGeom>
          <a:noFill/>
        </p:spPr>
        <p:txBody>
          <a:bodyPr wrap="square" rtlCol="0">
            <a:spAutoFit/>
          </a:bodyPr>
          <a:lstStyle/>
          <a:p>
            <a:pPr algn="ctr"/>
            <a:r>
              <a:rPr lang="en-US" sz="1400" dirty="0"/>
              <a:t>AWS Console Mobile Application</a:t>
            </a:r>
          </a:p>
        </p:txBody>
      </p:sp>
      <p:cxnSp>
        <p:nvCxnSpPr>
          <p:cNvPr id="22" name="Straight Connector 21">
            <a:extLst>
              <a:ext uri="{FF2B5EF4-FFF2-40B4-BE49-F238E27FC236}">
                <a16:creationId xmlns:a16="http://schemas.microsoft.com/office/drawing/2014/main" id="{AB65B232-BB56-094C-836B-6F7525A93A23}"/>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D9FEDD-9FD8-A04C-AD1C-C7E90F196A90}"/>
              </a:ext>
            </a:extLst>
          </p:cNvPr>
          <p:cNvSpPr txBox="1"/>
          <p:nvPr/>
        </p:nvSpPr>
        <p:spPr>
          <a:xfrm>
            <a:off x="3708057" y="4416010"/>
            <a:ext cx="1371158"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Event</a:t>
            </a:r>
          </a:p>
        </p:txBody>
      </p:sp>
      <p:pic>
        <p:nvPicPr>
          <p:cNvPr id="27" name="Graphic 26">
            <a:extLst>
              <a:ext uri="{FF2B5EF4-FFF2-40B4-BE49-F238E27FC236}">
                <a16:creationId xmlns:a16="http://schemas.microsoft.com/office/drawing/2014/main" id="{8BBCF6B8-D922-F748-8B32-A28EC1ABD8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5433" y="3896341"/>
            <a:ext cx="469900" cy="469900"/>
          </a:xfrm>
          <a:prstGeom prst="rect">
            <a:avLst/>
          </a:prstGeom>
        </p:spPr>
      </p:pic>
      <p:pic>
        <p:nvPicPr>
          <p:cNvPr id="26" name="Picture 25">
            <a:extLst>
              <a:ext uri="{FF2B5EF4-FFF2-40B4-BE49-F238E27FC236}">
                <a16:creationId xmlns:a16="http://schemas.microsoft.com/office/drawing/2014/main" id="{94F9F598-3869-7F4B-BE17-87E0F3921700}"/>
              </a:ext>
            </a:extLst>
          </p:cNvPr>
          <p:cNvPicPr>
            <a:picLocks noChangeAspect="1"/>
          </p:cNvPicPr>
          <p:nvPr/>
        </p:nvPicPr>
        <p:blipFill>
          <a:blip r:embed="rId12"/>
          <a:stretch>
            <a:fillRect/>
          </a:stretch>
        </p:blipFill>
        <p:spPr>
          <a:xfrm>
            <a:off x="6731564" y="2521667"/>
            <a:ext cx="711713" cy="711713"/>
          </a:xfrm>
          <a:prstGeom prst="rect">
            <a:avLst/>
          </a:prstGeom>
        </p:spPr>
      </p:pic>
      <p:pic>
        <p:nvPicPr>
          <p:cNvPr id="29" name="Picture 28">
            <a:extLst>
              <a:ext uri="{FF2B5EF4-FFF2-40B4-BE49-F238E27FC236}">
                <a16:creationId xmlns:a16="http://schemas.microsoft.com/office/drawing/2014/main" id="{C3B8A1B7-26FA-E84B-996E-2BA40D6A0803}"/>
              </a:ext>
            </a:extLst>
          </p:cNvPr>
          <p:cNvPicPr>
            <a:picLocks noChangeAspect="1"/>
          </p:cNvPicPr>
          <p:nvPr/>
        </p:nvPicPr>
        <p:blipFill>
          <a:blip r:embed="rId13"/>
          <a:stretch>
            <a:fillRect/>
          </a:stretch>
        </p:blipFill>
        <p:spPr>
          <a:xfrm>
            <a:off x="6737263" y="1154283"/>
            <a:ext cx="706014" cy="706014"/>
          </a:xfrm>
          <a:prstGeom prst="rect">
            <a:avLst/>
          </a:prstGeom>
        </p:spPr>
      </p:pic>
      <p:sp>
        <p:nvSpPr>
          <p:cNvPr id="24" name="TextBox 23">
            <a:extLst>
              <a:ext uri="{FF2B5EF4-FFF2-40B4-BE49-F238E27FC236}">
                <a16:creationId xmlns:a16="http://schemas.microsoft.com/office/drawing/2014/main" id="{208A0331-F5DD-7F44-A974-E0E925FA186E}"/>
              </a:ext>
            </a:extLst>
          </p:cNvPr>
          <p:cNvSpPr txBox="1"/>
          <p:nvPr/>
        </p:nvSpPr>
        <p:spPr>
          <a:xfrm>
            <a:off x="3707976" y="5507799"/>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Custom </a:t>
            </a:r>
          </a:p>
          <a:p>
            <a:pPr algn="ctr"/>
            <a:r>
              <a:rPr lang="en-US" sz="1400" dirty="0">
                <a:latin typeface="+mj-lt"/>
                <a:ea typeface="Amazon Ember" panose="020B0603020204020204" pitchFamily="34" charset="0"/>
                <a:cs typeface="Amazon Ember" panose="020B0603020204020204" pitchFamily="34" charset="0"/>
              </a:rPr>
              <a:t>event bus</a:t>
            </a:r>
          </a:p>
        </p:txBody>
      </p:sp>
      <p:sp>
        <p:nvSpPr>
          <p:cNvPr id="25" name="TextBox 24">
            <a:extLst>
              <a:ext uri="{FF2B5EF4-FFF2-40B4-BE49-F238E27FC236}">
                <a16:creationId xmlns:a16="http://schemas.microsoft.com/office/drawing/2014/main" id="{DE760BC0-CFDF-E644-9C62-5E5D30CE83E2}"/>
              </a:ext>
            </a:extLst>
          </p:cNvPr>
          <p:cNvSpPr txBox="1"/>
          <p:nvPr/>
        </p:nvSpPr>
        <p:spPr>
          <a:xfrm>
            <a:off x="4709311" y="4413749"/>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Default</a:t>
            </a:r>
          </a:p>
          <a:p>
            <a:pPr algn="ctr"/>
            <a:r>
              <a:rPr lang="en-US" sz="1400" dirty="0">
                <a:latin typeface="+mj-lt"/>
                <a:ea typeface="Amazon Ember" panose="020B0603020204020204" pitchFamily="34" charset="0"/>
                <a:cs typeface="Amazon Ember" panose="020B0603020204020204" pitchFamily="34" charset="0"/>
              </a:rPr>
              <a:t>event bus</a:t>
            </a:r>
          </a:p>
        </p:txBody>
      </p:sp>
      <p:sp>
        <p:nvSpPr>
          <p:cNvPr id="28" name="TextBox 27">
            <a:extLst>
              <a:ext uri="{FF2B5EF4-FFF2-40B4-BE49-F238E27FC236}">
                <a16:creationId xmlns:a16="http://schemas.microsoft.com/office/drawing/2014/main" id="{9D049DA8-8DB4-7846-BAD3-282BCF3BDA3C}"/>
              </a:ext>
            </a:extLst>
          </p:cNvPr>
          <p:cNvSpPr txBox="1"/>
          <p:nvPr/>
        </p:nvSpPr>
        <p:spPr>
          <a:xfrm>
            <a:off x="4730012" y="5505538"/>
            <a:ext cx="1371158"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SaaS</a:t>
            </a:r>
          </a:p>
          <a:p>
            <a:pPr algn="ctr"/>
            <a:r>
              <a:rPr lang="en-US" sz="1400" dirty="0">
                <a:latin typeface="+mj-lt"/>
                <a:ea typeface="Amazon Ember" panose="020B0603020204020204" pitchFamily="34" charset="0"/>
                <a:cs typeface="Amazon Ember" panose="020B0603020204020204" pitchFamily="34" charset="0"/>
              </a:rPr>
              <a:t>event bus</a:t>
            </a:r>
          </a:p>
        </p:txBody>
      </p:sp>
      <p:pic>
        <p:nvPicPr>
          <p:cNvPr id="33" name="Picture 32">
            <a:extLst>
              <a:ext uri="{FF2B5EF4-FFF2-40B4-BE49-F238E27FC236}">
                <a16:creationId xmlns:a16="http://schemas.microsoft.com/office/drawing/2014/main" id="{3F592B52-D6D0-1940-BF5D-D96DD5170CBD}"/>
              </a:ext>
            </a:extLst>
          </p:cNvPr>
          <p:cNvPicPr>
            <a:picLocks noChangeAspect="1"/>
          </p:cNvPicPr>
          <p:nvPr/>
        </p:nvPicPr>
        <p:blipFill>
          <a:blip r:embed="rId14"/>
          <a:stretch>
            <a:fillRect/>
          </a:stretch>
        </p:blipFill>
        <p:spPr>
          <a:xfrm>
            <a:off x="8984636" y="2521667"/>
            <a:ext cx="711713" cy="711713"/>
          </a:xfrm>
          <a:prstGeom prst="rect">
            <a:avLst/>
          </a:prstGeom>
        </p:spPr>
      </p:pic>
      <p:pic>
        <p:nvPicPr>
          <p:cNvPr id="35" name="Picture 34">
            <a:extLst>
              <a:ext uri="{FF2B5EF4-FFF2-40B4-BE49-F238E27FC236}">
                <a16:creationId xmlns:a16="http://schemas.microsoft.com/office/drawing/2014/main" id="{E023E2FA-2954-E740-A4E6-23BEFB3F7E3A}"/>
              </a:ext>
            </a:extLst>
          </p:cNvPr>
          <p:cNvPicPr>
            <a:picLocks noChangeAspect="1"/>
          </p:cNvPicPr>
          <p:nvPr/>
        </p:nvPicPr>
        <p:blipFill>
          <a:blip r:embed="rId15"/>
          <a:stretch>
            <a:fillRect/>
          </a:stretch>
        </p:blipFill>
        <p:spPr>
          <a:xfrm>
            <a:off x="8985707" y="1154283"/>
            <a:ext cx="706014" cy="706014"/>
          </a:xfrm>
          <a:prstGeom prst="rect">
            <a:avLst/>
          </a:prstGeom>
        </p:spPr>
      </p:pic>
      <p:sp>
        <p:nvSpPr>
          <p:cNvPr id="39" name="TextBox 38">
            <a:extLst>
              <a:ext uri="{FF2B5EF4-FFF2-40B4-BE49-F238E27FC236}">
                <a16:creationId xmlns:a16="http://schemas.microsoft.com/office/drawing/2014/main" id="{14412CF6-1CDE-2147-8499-1DBAAFC75D2B}"/>
              </a:ext>
            </a:extLst>
          </p:cNvPr>
          <p:cNvSpPr txBox="1"/>
          <p:nvPr/>
        </p:nvSpPr>
        <p:spPr>
          <a:xfrm>
            <a:off x="8181128" y="1956350"/>
            <a:ext cx="2217871" cy="307777"/>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AWS Express Workflows</a:t>
            </a:r>
          </a:p>
        </p:txBody>
      </p:sp>
      <p:sp>
        <p:nvSpPr>
          <p:cNvPr id="40" name="TextBox 39">
            <a:extLst>
              <a:ext uri="{FF2B5EF4-FFF2-40B4-BE49-F238E27FC236}">
                <a16:creationId xmlns:a16="http://schemas.microsoft.com/office/drawing/2014/main" id="{7E5C4371-BFF8-A14C-B34E-5D95223442FD}"/>
              </a:ext>
            </a:extLst>
          </p:cNvPr>
          <p:cNvSpPr txBox="1"/>
          <p:nvPr/>
        </p:nvSpPr>
        <p:spPr>
          <a:xfrm>
            <a:off x="8181128" y="3372555"/>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Express Workflows</a:t>
            </a:r>
          </a:p>
        </p:txBody>
      </p:sp>
      <p:pic>
        <p:nvPicPr>
          <p:cNvPr id="13" name="Picture 12">
            <a:extLst>
              <a:ext uri="{FF2B5EF4-FFF2-40B4-BE49-F238E27FC236}">
                <a16:creationId xmlns:a16="http://schemas.microsoft.com/office/drawing/2014/main" id="{9D15246A-14DC-0F47-856C-F61239B1D5E2}"/>
              </a:ext>
            </a:extLst>
          </p:cNvPr>
          <p:cNvPicPr>
            <a:picLocks noChangeAspect="1"/>
          </p:cNvPicPr>
          <p:nvPr/>
        </p:nvPicPr>
        <p:blipFill>
          <a:blip r:embed="rId16"/>
          <a:stretch>
            <a:fillRect/>
          </a:stretch>
        </p:blipFill>
        <p:spPr>
          <a:xfrm>
            <a:off x="4099806" y="4913363"/>
            <a:ext cx="609600" cy="609600"/>
          </a:xfrm>
          <a:prstGeom prst="rect">
            <a:avLst/>
          </a:prstGeom>
        </p:spPr>
      </p:pic>
      <p:pic>
        <p:nvPicPr>
          <p:cNvPr id="32" name="Picture 31">
            <a:extLst>
              <a:ext uri="{FF2B5EF4-FFF2-40B4-BE49-F238E27FC236}">
                <a16:creationId xmlns:a16="http://schemas.microsoft.com/office/drawing/2014/main" id="{4DAC4483-F1A4-5C41-9723-3507ED605A40}"/>
              </a:ext>
            </a:extLst>
          </p:cNvPr>
          <p:cNvPicPr>
            <a:picLocks noChangeAspect="1"/>
          </p:cNvPicPr>
          <p:nvPr/>
        </p:nvPicPr>
        <p:blipFill>
          <a:blip r:embed="rId17"/>
          <a:stretch>
            <a:fillRect/>
          </a:stretch>
        </p:blipFill>
        <p:spPr>
          <a:xfrm>
            <a:off x="5117480" y="3809974"/>
            <a:ext cx="609600" cy="609600"/>
          </a:xfrm>
          <a:prstGeom prst="rect">
            <a:avLst/>
          </a:prstGeom>
        </p:spPr>
      </p:pic>
      <p:pic>
        <p:nvPicPr>
          <p:cNvPr id="38" name="Picture 37">
            <a:extLst>
              <a:ext uri="{FF2B5EF4-FFF2-40B4-BE49-F238E27FC236}">
                <a16:creationId xmlns:a16="http://schemas.microsoft.com/office/drawing/2014/main" id="{15AE6054-A73E-E54E-8AE8-DEEFB963D262}"/>
              </a:ext>
            </a:extLst>
          </p:cNvPr>
          <p:cNvPicPr>
            <a:picLocks noChangeAspect="1"/>
          </p:cNvPicPr>
          <p:nvPr/>
        </p:nvPicPr>
        <p:blipFill>
          <a:blip r:embed="rId18"/>
          <a:stretch>
            <a:fillRect/>
          </a:stretch>
        </p:blipFill>
        <p:spPr>
          <a:xfrm>
            <a:off x="5108519" y="4923731"/>
            <a:ext cx="609600" cy="609600"/>
          </a:xfrm>
          <a:prstGeom prst="rect">
            <a:avLst/>
          </a:prstGeom>
        </p:spPr>
      </p:pic>
    </p:spTree>
    <p:extLst>
      <p:ext uri="{BB962C8B-B14F-4D97-AF65-F5344CB8AC3E}">
        <p14:creationId xmlns:p14="http://schemas.microsoft.com/office/powerpoint/2010/main" val="131550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33</a:t>
            </a:fld>
            <a:endParaRPr lang="en-US" dirty="0"/>
          </a:p>
        </p:txBody>
      </p:sp>
      <p:pic>
        <p:nvPicPr>
          <p:cNvPr id="4" name="Graphic 3">
            <a:extLst>
              <a:ext uri="{FF2B5EF4-FFF2-40B4-BE49-F238E27FC236}">
                <a16:creationId xmlns:a16="http://schemas.microsoft.com/office/drawing/2014/main" id="{0AD39794-5832-E240-B99F-84F2883243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3520998"/>
            <a:ext cx="952500" cy="952500"/>
          </a:xfrm>
          <a:prstGeom prst="rect">
            <a:avLst/>
          </a:prstGeom>
        </p:spPr>
      </p:pic>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2301413"/>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34</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p:txBody>
          <a:bodyPr/>
          <a:lstStyle/>
          <a:p>
            <a:r>
              <a:rPr lang="en-US" dirty="0"/>
              <a:t>AR &amp; VR</a:t>
            </a:r>
          </a:p>
        </p:txBody>
      </p:sp>
      <p:sp>
        <p:nvSpPr>
          <p:cNvPr id="4" name="Text Placeholder 3">
            <a:extLst>
              <a:ext uri="{FF2B5EF4-FFF2-40B4-BE49-F238E27FC236}">
                <a16:creationId xmlns:a16="http://schemas.microsoft.com/office/drawing/2014/main" id="{6DA6A9C2-A143-4E48-8F87-3157F3CD27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6FBB9F78-3DBB-9448-BCB9-4ABAE6E9A5BC}"/>
              </a:ext>
            </a:extLst>
          </p:cNvPr>
          <p:cNvSpPr txBox="1"/>
          <p:nvPr/>
        </p:nvSpPr>
        <p:spPr>
          <a:xfrm>
            <a:off x="1884766" y="1987661"/>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884766" y="329104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Sumerian</a:t>
            </a:r>
          </a:p>
        </p:txBody>
      </p:sp>
      <p:pic>
        <p:nvPicPr>
          <p:cNvPr id="7" name="Graphic 6">
            <a:extLst>
              <a:ext uri="{FF2B5EF4-FFF2-40B4-BE49-F238E27FC236}">
                <a16:creationId xmlns:a16="http://schemas.microsoft.com/office/drawing/2014/main" id="{66C950A1-D7F9-2746-B34E-76F0FC4159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8101" y="2570395"/>
            <a:ext cx="711200" cy="711200"/>
          </a:xfrm>
          <a:prstGeom prst="rect">
            <a:avLst/>
          </a:prstGeom>
        </p:spPr>
      </p:pic>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8101" y="1224687"/>
            <a:ext cx="711200" cy="711200"/>
          </a:xfrm>
          <a:prstGeom prst="rect">
            <a:avLst/>
          </a:prstGeom>
        </p:spPr>
      </p:pic>
      <p:cxnSp>
        <p:nvCxnSpPr>
          <p:cNvPr id="10" name="Straight Connector 9">
            <a:extLst>
              <a:ext uri="{FF2B5EF4-FFF2-40B4-BE49-F238E27FC236}">
                <a16:creationId xmlns:a16="http://schemas.microsoft.com/office/drawing/2014/main" id="{922277F6-D44E-BA41-8C2F-12B433AC45E8}"/>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85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35</a:t>
            </a:fld>
            <a:endParaRPr lang="en-US" dirty="0"/>
          </a:p>
        </p:txBody>
      </p:sp>
      <p:pic>
        <p:nvPicPr>
          <p:cNvPr id="4" name="Graphic 3">
            <a:extLst>
              <a:ext uri="{FF2B5EF4-FFF2-40B4-BE49-F238E27FC236}">
                <a16:creationId xmlns:a16="http://schemas.microsoft.com/office/drawing/2014/main" id="{A3287899-E57C-D145-B3BA-23E12DBA7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3555062"/>
            <a:ext cx="952500" cy="952500"/>
          </a:xfrm>
          <a:prstGeom prst="rect">
            <a:avLst/>
          </a:prstGeom>
        </p:spPr>
      </p:pic>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223982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36</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a16="http://schemas.microsoft.com/office/drawing/2014/main" id="{B608E4BC-6074-2D46-A52B-7982AC972E5D}"/>
              </a:ext>
            </a:extLst>
          </p:cNvPr>
          <p:cNvSpPr>
            <a:spLocks noGrp="1"/>
          </p:cNvSpPr>
          <p:nvPr>
            <p:ph type="body" sz="quarter" idx="11"/>
          </p:nvPr>
        </p:nvSpPr>
        <p:spPr/>
        <p:txBody>
          <a:bodyPr/>
          <a:lstStyle/>
          <a:p>
            <a:r>
              <a:rPr lang="en-US" dirty="0"/>
              <a:t>1/2</a:t>
            </a:r>
          </a:p>
        </p:txBody>
      </p:sp>
      <p:sp>
        <p:nvSpPr>
          <p:cNvPr id="7" name="TextBox 6">
            <a:extLst>
              <a:ext uri="{FF2B5EF4-FFF2-40B4-BE49-F238E27FC236}">
                <a16:creationId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&amp;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&amp;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EA644B6-CC64-9346-B5EB-B0BD8346A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2458233"/>
            <a:ext cx="711200" cy="711200"/>
          </a:xfrm>
          <a:prstGeom prst="rect">
            <a:avLst/>
          </a:prstGeom>
        </p:spPr>
      </p:pic>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1110589"/>
            <a:ext cx="711200" cy="711200"/>
          </a:xfrm>
          <a:prstGeom prst="rect">
            <a:avLst/>
          </a:prstGeom>
        </p:spPr>
      </p:pic>
      <p:pic>
        <p:nvPicPr>
          <p:cNvPr id="21" name="Graphic 20">
            <a:extLst>
              <a:ext uri="{FF2B5EF4-FFF2-40B4-BE49-F238E27FC236}">
                <a16:creationId xmlns:a16="http://schemas.microsoft.com/office/drawing/2014/main" id="{F7081C1F-A3DD-3C44-B706-9F52DB6CB4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324" y="2458233"/>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4324" y="1110589"/>
            <a:ext cx="711200" cy="711200"/>
          </a:xfrm>
          <a:prstGeom prst="rect">
            <a:avLst/>
          </a:prstGeom>
        </p:spPr>
      </p:pic>
      <p:pic>
        <p:nvPicPr>
          <p:cNvPr id="25" name="Graphic 24">
            <a:extLst>
              <a:ext uri="{FF2B5EF4-FFF2-40B4-BE49-F238E27FC236}">
                <a16:creationId xmlns:a16="http://schemas.microsoft.com/office/drawing/2014/main" id="{691A4355-D32E-E94B-AC54-0893D4ADD2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9540" y="2458233"/>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Reserved Instance Reporting</a:t>
            </a:r>
          </a:p>
        </p:txBody>
      </p:sp>
      <p:pic>
        <p:nvPicPr>
          <p:cNvPr id="26" name="Graphic 25">
            <a:extLst>
              <a:ext uri="{FF2B5EF4-FFF2-40B4-BE49-F238E27FC236}">
                <a16:creationId xmlns:a16="http://schemas.microsoft.com/office/drawing/2014/main" id="{0E228267-1CB8-F44F-B242-C5068FCC13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41942" y="2452222"/>
            <a:ext cx="711200" cy="711200"/>
          </a:xfrm>
          <a:prstGeom prst="rect">
            <a:avLst/>
          </a:prstGeom>
        </p:spPr>
      </p:pic>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1942" y="1098062"/>
            <a:ext cx="711200" cy="711200"/>
          </a:xfrm>
          <a:prstGeom prst="rect">
            <a:avLst/>
          </a:prstGeom>
        </p:spPr>
      </p:pic>
    </p:spTree>
    <p:extLst>
      <p:ext uri="{BB962C8B-B14F-4D97-AF65-F5344CB8AC3E}">
        <p14:creationId xmlns:p14="http://schemas.microsoft.com/office/powerpoint/2010/main" val="367666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C98BA-22A6-FE4B-9DAF-F7AD59C1FD4B}"/>
              </a:ext>
            </a:extLst>
          </p:cNvPr>
          <p:cNvSpPr>
            <a:spLocks noGrp="1"/>
          </p:cNvSpPr>
          <p:nvPr>
            <p:ph type="sldNum" sz="quarter" idx="10"/>
          </p:nvPr>
        </p:nvSpPr>
        <p:spPr/>
        <p:txBody>
          <a:bodyPr/>
          <a:lstStyle/>
          <a:p>
            <a:fld id="{0E0E0192-C642-4D4F-AE82-A0D0DC02E26B}" type="slidenum">
              <a:rPr lang="en-US" smtClean="0"/>
              <a:t>37</a:t>
            </a:fld>
            <a:endParaRPr lang="en-US" dirty="0"/>
          </a:p>
        </p:txBody>
      </p:sp>
      <p:sp>
        <p:nvSpPr>
          <p:cNvPr id="3" name="Title 2">
            <a:extLst>
              <a:ext uri="{FF2B5EF4-FFF2-40B4-BE49-F238E27FC236}">
                <a16:creationId xmlns:a16="http://schemas.microsoft.com/office/drawing/2014/main" id="{1718FC2B-ACF9-8B42-BB40-95D31C8DD1F2}"/>
              </a:ext>
            </a:extLst>
          </p:cNvPr>
          <p:cNvSpPr>
            <a:spLocks noGrp="1"/>
          </p:cNvSpPr>
          <p:nvPr>
            <p:ph type="title"/>
          </p:nvPr>
        </p:nvSpPr>
        <p:spPr/>
        <p:txBody>
          <a:bodyPr/>
          <a:lstStyle/>
          <a:p>
            <a:r>
              <a:rPr lang="en-US" dirty="0"/>
              <a:t>AWS Cost Management</a:t>
            </a:r>
          </a:p>
        </p:txBody>
      </p:sp>
      <p:sp>
        <p:nvSpPr>
          <p:cNvPr id="4" name="Text Placeholder 3">
            <a:extLst>
              <a:ext uri="{FF2B5EF4-FFF2-40B4-BE49-F238E27FC236}">
                <a16:creationId xmlns:a16="http://schemas.microsoft.com/office/drawing/2014/main" id="{8CDCA40C-3549-2F4D-977F-0EB1DE940A51}"/>
              </a:ext>
            </a:extLst>
          </p:cNvPr>
          <p:cNvSpPr>
            <a:spLocks noGrp="1"/>
          </p:cNvSpPr>
          <p:nvPr>
            <p:ph type="body" sz="quarter" idx="11"/>
          </p:nvPr>
        </p:nvSpPr>
        <p:spPr/>
        <p:txBody>
          <a:bodyPr/>
          <a:lstStyle/>
          <a:p>
            <a:r>
              <a:rPr lang="en-US" dirty="0"/>
              <a:t>2/2</a:t>
            </a:r>
          </a:p>
        </p:txBody>
      </p:sp>
      <p:pic>
        <p:nvPicPr>
          <p:cNvPr id="6" name="Graphic 5">
            <a:extLst>
              <a:ext uri="{FF2B5EF4-FFF2-40B4-BE49-F238E27FC236}">
                <a16:creationId xmlns:a16="http://schemas.microsoft.com/office/drawing/2014/main" id="{13FDC7D1-CD5C-404E-AAF5-D07F2CCF9C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7085" y="1223371"/>
            <a:ext cx="711200" cy="711200"/>
          </a:xfrm>
          <a:prstGeom prst="rect">
            <a:avLst/>
          </a:prstGeom>
        </p:spPr>
      </p:pic>
      <p:sp>
        <p:nvSpPr>
          <p:cNvPr id="7" name="TextBox 6">
            <a:extLst>
              <a:ext uri="{FF2B5EF4-FFF2-40B4-BE49-F238E27FC236}">
                <a16:creationId xmlns:a16="http://schemas.microsoft.com/office/drawing/2014/main" id="{19B948B6-D6A1-DA40-81F0-C84069EC1B51}"/>
              </a:ext>
            </a:extLst>
          </p:cNvPr>
          <p:cNvSpPr txBox="1"/>
          <p:nvPr/>
        </p:nvSpPr>
        <p:spPr>
          <a:xfrm>
            <a:off x="1753750" y="1982393"/>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Savings Plans</a:t>
            </a:r>
          </a:p>
        </p:txBody>
      </p:sp>
      <p:sp>
        <p:nvSpPr>
          <p:cNvPr id="8" name="TextBox 7">
            <a:extLst>
              <a:ext uri="{FF2B5EF4-FFF2-40B4-BE49-F238E27FC236}">
                <a16:creationId xmlns:a16="http://schemas.microsoft.com/office/drawing/2014/main" id="{93262780-97D0-CE46-B8AD-459BB59881B5}"/>
              </a:ext>
            </a:extLst>
          </p:cNvPr>
          <p:cNvSpPr txBox="1"/>
          <p:nvPr/>
        </p:nvSpPr>
        <p:spPr>
          <a:xfrm>
            <a:off x="1753750" y="3355607"/>
            <a:ext cx="221787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Savings Plans</a:t>
            </a:r>
          </a:p>
        </p:txBody>
      </p:sp>
      <p:pic>
        <p:nvPicPr>
          <p:cNvPr id="10" name="Graphic 9">
            <a:extLst>
              <a:ext uri="{FF2B5EF4-FFF2-40B4-BE49-F238E27FC236}">
                <a16:creationId xmlns:a16="http://schemas.microsoft.com/office/drawing/2014/main" id="{F28DEFEF-0961-A445-96B1-1A5A0AD5C3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7085" y="2611632"/>
            <a:ext cx="711200" cy="711200"/>
          </a:xfrm>
          <a:prstGeom prst="rect">
            <a:avLst/>
          </a:prstGeom>
        </p:spPr>
      </p:pic>
    </p:spTree>
    <p:extLst>
      <p:ext uri="{BB962C8B-B14F-4D97-AF65-F5344CB8AC3E}">
        <p14:creationId xmlns:p14="http://schemas.microsoft.com/office/powerpoint/2010/main" val="1490828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Blockchain</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38</a:t>
            </a:fld>
            <a:endParaRPr lang="en-US" dirty="0"/>
          </a:p>
        </p:txBody>
      </p:sp>
      <p:pic>
        <p:nvPicPr>
          <p:cNvPr id="4" name="Graphic 3">
            <a:extLst>
              <a:ext uri="{FF2B5EF4-FFF2-40B4-BE49-F238E27FC236}">
                <a16:creationId xmlns:a16="http://schemas.microsoft.com/office/drawing/2014/main" id="{7954F414-78D4-8047-9F32-615E720010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3533698"/>
            <a:ext cx="952500" cy="952500"/>
          </a:xfrm>
          <a:prstGeom prst="rect">
            <a:avLst/>
          </a:prstGeom>
        </p:spPr>
      </p:pic>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2280621"/>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39</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endParaRPr lang="en-US" sz="1400" dirty="0">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Quantum </a:t>
            </a:r>
            <a:r>
              <a:rPr lang="pt" sz="1400" dirty="0" err="1">
                <a:latin typeface="+mj-lt"/>
                <a:ea typeface="Amazon Ember" panose="020B0603020204020204" pitchFamily="34" charset="0"/>
                <a:cs typeface="Amazon Ember" panose="020B0603020204020204" pitchFamily="34" charset="0"/>
              </a:rPr>
              <a:t>Ledger</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Database</a:t>
            </a:r>
            <a:endParaRPr lang="en-US" sz="1400" dirty="0">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B8C883F2-D159-F548-ACED-7D373EA7A5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2495722"/>
            <a:ext cx="711200" cy="711200"/>
          </a:xfrm>
          <a:prstGeom prst="rect">
            <a:avLst/>
          </a:prstGeom>
        </p:spPr>
      </p:pic>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4111" y="1110196"/>
            <a:ext cx="711200" cy="711200"/>
          </a:xfrm>
          <a:prstGeom prst="rect">
            <a:avLst/>
          </a:prstGeom>
        </p:spPr>
      </p:pic>
      <p:pic>
        <p:nvPicPr>
          <p:cNvPr id="17" name="Graphic 16">
            <a:extLst>
              <a:ext uri="{FF2B5EF4-FFF2-40B4-BE49-F238E27FC236}">
                <a16:creationId xmlns:a16="http://schemas.microsoft.com/office/drawing/2014/main" id="{C1760058-1D19-F045-B792-FDAB2D7F0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95722"/>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416" y="1110196"/>
            <a:ext cx="711200" cy="711200"/>
          </a:xfrm>
          <a:prstGeom prst="rect">
            <a:avLst/>
          </a:prstGeom>
        </p:spPr>
      </p:pic>
      <p:sp>
        <p:nvSpPr>
          <p:cNvPr id="15" name="TextBox 14">
            <a:extLst>
              <a:ext uri="{FF2B5EF4-FFF2-40B4-BE49-F238E27FC236}">
                <a16:creationId xmlns:a16="http://schemas.microsoft.com/office/drawing/2014/main" id="{0BF45D29-092C-D745-B800-5A831B27B6C0}"/>
              </a:ext>
            </a:extLst>
          </p:cNvPr>
          <p:cNvSpPr txBox="1"/>
          <p:nvPr/>
        </p:nvSpPr>
        <p:spPr>
          <a:xfrm>
            <a:off x="1975730" y="4487653"/>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Blockchain</a:t>
            </a:r>
          </a:p>
        </p:txBody>
      </p:sp>
      <p:pic>
        <p:nvPicPr>
          <p:cNvPr id="8" name="Picture 7">
            <a:extLst>
              <a:ext uri="{FF2B5EF4-FFF2-40B4-BE49-F238E27FC236}">
                <a16:creationId xmlns:a16="http://schemas.microsoft.com/office/drawing/2014/main" id="{8B08FFAC-2CE2-F141-B053-116933834CA6}"/>
              </a:ext>
            </a:extLst>
          </p:cNvPr>
          <p:cNvPicPr>
            <a:picLocks noChangeAspect="1"/>
          </p:cNvPicPr>
          <p:nvPr/>
        </p:nvPicPr>
        <p:blipFill>
          <a:blip r:embed="rId10"/>
          <a:stretch>
            <a:fillRect/>
          </a:stretch>
        </p:blipFill>
        <p:spPr>
          <a:xfrm>
            <a:off x="2672210" y="3884921"/>
            <a:ext cx="635000" cy="635000"/>
          </a:xfrm>
          <a:prstGeom prst="rect">
            <a:avLst/>
          </a:prstGeom>
        </p:spPr>
      </p:pic>
      <p:cxnSp>
        <p:nvCxnSpPr>
          <p:cNvPr id="16" name="Straight Connector 15">
            <a:extLst>
              <a:ext uri="{FF2B5EF4-FFF2-40B4-BE49-F238E27FC236}">
                <a16:creationId xmlns:a16="http://schemas.microsoft.com/office/drawing/2014/main" id="{1BFD4CE3-8128-434F-B8BF-C0747965144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74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40</a:t>
            </a:fld>
            <a:endParaRPr lang="en-US" dirty="0"/>
          </a:p>
        </p:txBody>
      </p:sp>
      <p:pic>
        <p:nvPicPr>
          <p:cNvPr id="4" name="Graphic 3">
            <a:extLst>
              <a:ext uri="{FF2B5EF4-FFF2-40B4-BE49-F238E27FC236}">
                <a16:creationId xmlns:a16="http://schemas.microsoft.com/office/drawing/2014/main" id="{5F66A9BA-0A21-0D47-9B09-1A4B84AADF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3533698"/>
            <a:ext cx="952500" cy="952500"/>
          </a:xfrm>
          <a:prstGeom prst="rect">
            <a:avLst/>
          </a:prstGeom>
        </p:spPr>
      </p:pic>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2280621"/>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41</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p:txBody>
          <a:bodyPr/>
          <a:lstStyle/>
          <a:p>
            <a:r>
              <a:rPr lang="en-US" dirty="0"/>
              <a:t>Business Applications</a:t>
            </a:r>
          </a:p>
        </p:txBody>
      </p:sp>
      <p:sp>
        <p:nvSpPr>
          <p:cNvPr id="4" name="Text Placeholder 3">
            <a:extLst>
              <a:ext uri="{FF2B5EF4-FFF2-40B4-BE49-F238E27FC236}">
                <a16:creationId xmlns:a16="http://schemas.microsoft.com/office/drawing/2014/main" id="{EC91B0A4-4D72-5247-A97D-24AE8F03A9B9}"/>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14B6B2-F7F5-324C-9D2B-C1F67B805331}"/>
              </a:ext>
            </a:extLst>
          </p:cNvPr>
          <p:cNvSpPr txBox="1"/>
          <p:nvPr/>
        </p:nvSpPr>
        <p:spPr>
          <a:xfrm>
            <a:off x="6631365" y="1921289"/>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08035"/>
            <a:ext cx="2027961" cy="307777"/>
          </a:xfrm>
          <a:prstGeom prst="rect">
            <a:avLst/>
          </a:prstGeom>
          <a:noFill/>
        </p:spPr>
        <p:txBody>
          <a:bodyPr wrap="square" rtlCol="0">
            <a:spAutoFit/>
          </a:bodyPr>
          <a:lstStyle/>
          <a:p>
            <a:pPr algn="ctr"/>
            <a:r>
              <a:rPr lang="en-US" sz="1400" dirty="0">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Chime</a:t>
            </a:r>
            <a:endParaRPr lang="en-US" sz="1400" dirty="0">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6631365" y="3308035"/>
            <a:ext cx="2316668" cy="307777"/>
          </a:xfrm>
          <a:prstGeom prst="rect">
            <a:avLst/>
          </a:prstGeom>
          <a:noFill/>
        </p:spPr>
        <p:txBody>
          <a:bodyPr wrap="square" rtlCol="0">
            <a:spAutoFit/>
          </a:bodyPr>
          <a:lstStyle/>
          <a:p>
            <a:pPr algn="ctr"/>
            <a:r>
              <a:rPr lang="pt" sz="1400" dirty="0" err="1">
                <a:latin typeface="+mj-lt"/>
                <a:ea typeface="Amazon Ember" panose="020B0603020204020204" pitchFamily="34" charset="0"/>
                <a:cs typeface="Amazon Ember" panose="020B0603020204020204" pitchFamily="34" charset="0"/>
              </a:rPr>
              <a:t>Amazon</a:t>
            </a:r>
            <a:r>
              <a:rPr lang="pt" sz="1400" dirty="0">
                <a:latin typeface="+mj-lt"/>
                <a:ea typeface="Amazon Ember" panose="020B0603020204020204" pitchFamily="34" charset="0"/>
                <a:cs typeface="Amazon Ember" panose="020B0603020204020204" pitchFamily="34" charset="0"/>
              </a:rPr>
              <a:t> </a:t>
            </a:r>
            <a:r>
              <a:rPr lang="pt" sz="1400" dirty="0" err="1">
                <a:latin typeface="+mj-lt"/>
                <a:ea typeface="Amazon Ember" panose="020B0603020204020204" pitchFamily="34" charset="0"/>
                <a:cs typeface="Amazon Ember" panose="020B0603020204020204" pitchFamily="34" charset="0"/>
              </a:rPr>
              <a:t>WorkMail</a:t>
            </a:r>
            <a:endParaRPr lang="en-US" sz="1400" dirty="0">
              <a:latin typeface="+mj-lt"/>
              <a:ea typeface="Amazon Ember" panose="020B0603020204020204" pitchFamily="34" charset="0"/>
              <a:cs typeface="Amazon Ember" panose="020B0603020204020204" pitchFamily="34" charset="0"/>
            </a:endParaRPr>
          </a:p>
        </p:txBody>
      </p:sp>
      <p:pic>
        <p:nvPicPr>
          <p:cNvPr id="9" name="Graphic 8">
            <a:extLst>
              <a:ext uri="{FF2B5EF4-FFF2-40B4-BE49-F238E27FC236}">
                <a16:creationId xmlns:a16="http://schemas.microsoft.com/office/drawing/2014/main" id="{DA8CF65F-6FC6-3B4F-BD8D-819DDF1FE5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2554529"/>
            <a:ext cx="711200" cy="711200"/>
          </a:xfrm>
          <a:prstGeom prst="rect">
            <a:avLst/>
          </a:prstGeom>
        </p:spPr>
      </p:pic>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9141" y="1161493"/>
            <a:ext cx="711200" cy="711200"/>
          </a:xfrm>
          <a:prstGeom prst="rect">
            <a:avLst/>
          </a:prstGeom>
        </p:spPr>
      </p:pic>
      <p:pic>
        <p:nvPicPr>
          <p:cNvPr id="29" name="Graphic 28">
            <a:extLst>
              <a:ext uri="{FF2B5EF4-FFF2-40B4-BE49-F238E27FC236}">
                <a16:creationId xmlns:a16="http://schemas.microsoft.com/office/drawing/2014/main" id="{DEBBB19E-C188-1749-BD58-ADE3AB0F7B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099" y="255452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4099" y="1161493"/>
            <a:ext cx="711200" cy="711200"/>
          </a:xfrm>
          <a:prstGeom prst="rect">
            <a:avLst/>
          </a:prstGeom>
        </p:spPr>
      </p:pic>
      <p:pic>
        <p:nvPicPr>
          <p:cNvPr id="26" name="Graphic 25">
            <a:extLst>
              <a:ext uri="{FF2B5EF4-FFF2-40B4-BE49-F238E27FC236}">
                <a16:creationId xmlns:a16="http://schemas.microsoft.com/office/drawing/2014/main" id="{CBE5BED7-90E0-1E47-84E6-A35AFE1374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4567" y="1161493"/>
            <a:ext cx="711200" cy="711200"/>
          </a:xfrm>
          <a:prstGeom prst="rect">
            <a:avLst/>
          </a:prstGeom>
        </p:spPr>
      </p:pic>
      <p:pic>
        <p:nvPicPr>
          <p:cNvPr id="30" name="Graphic 29">
            <a:extLst>
              <a:ext uri="{FF2B5EF4-FFF2-40B4-BE49-F238E27FC236}">
                <a16:creationId xmlns:a16="http://schemas.microsoft.com/office/drawing/2014/main" id="{5306252A-C9AC-9248-B7BB-4296AAE10D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4567" y="2554529"/>
            <a:ext cx="711200" cy="711200"/>
          </a:xfrm>
          <a:prstGeom prst="rect">
            <a:avLst/>
          </a:prstGeom>
        </p:spPr>
      </p:pic>
      <p:cxnSp>
        <p:nvCxnSpPr>
          <p:cNvPr id="20" name="Straight Connector 19">
            <a:extLst>
              <a:ext uri="{FF2B5EF4-FFF2-40B4-BE49-F238E27FC236}">
                <a16:creationId xmlns:a16="http://schemas.microsoft.com/office/drawing/2014/main" id="{C9B07CB5-B8DB-4243-AEC5-B77E5DAF9EFD}"/>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363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42</a:t>
            </a:fld>
            <a:endParaRPr lang="en-US" dirty="0"/>
          </a:p>
        </p:txBody>
      </p:sp>
      <p:pic>
        <p:nvPicPr>
          <p:cNvPr id="5" name="Graphic 4">
            <a:extLst>
              <a:ext uri="{FF2B5EF4-FFF2-40B4-BE49-F238E27FC236}">
                <a16:creationId xmlns:a16="http://schemas.microsoft.com/office/drawing/2014/main" id="{440ECF53-D88C-CC46-AC8B-7E6F5C505D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3571798"/>
            <a:ext cx="952500" cy="952500"/>
          </a:xfrm>
          <a:prstGeom prst="rect">
            <a:avLst/>
          </a:prstGeom>
        </p:spPr>
      </p:pic>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228062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43</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1/8</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D8AF6CFD-7182-AE41-BE56-CA8D81C11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5681" y="2521116"/>
            <a:ext cx="711200" cy="711200"/>
          </a:xfrm>
          <a:prstGeom prst="rect">
            <a:avLst/>
          </a:prstGeom>
        </p:spPr>
      </p:pic>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243054" y="3593850"/>
            <a:ext cx="1513305" cy="276999"/>
          </a:xfrm>
          <a:prstGeom prst="rect">
            <a:avLst/>
          </a:prstGeom>
          <a:noFill/>
        </p:spPr>
        <p:txBody>
          <a:bodyPr wrap="square" rtlCol="0">
            <a:spAutoFit/>
          </a:bodyPr>
          <a:lstStyle/>
          <a:p>
            <a:pPr algn="ctr"/>
            <a:r>
              <a:rPr lang="en-US" sz="1200" dirty="0"/>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4756" y="2342891"/>
            <a:ext cx="469900" cy="469900"/>
          </a:xfrm>
          <a:prstGeom prst="rect">
            <a:avLst/>
          </a:prstGeom>
        </p:spPr>
      </p:pic>
      <p:pic>
        <p:nvPicPr>
          <p:cNvPr id="123" name="Graphic 122">
            <a:extLst>
              <a:ext uri="{FF2B5EF4-FFF2-40B4-BE49-F238E27FC236}">
                <a16:creationId xmlns:a16="http://schemas.microsoft.com/office/drawing/2014/main" id="{A9FB882B-618C-AC4D-87F1-07BE98220F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8567" y="1258432"/>
            <a:ext cx="469900" cy="469900"/>
          </a:xfrm>
          <a:prstGeom prst="rect">
            <a:avLst/>
          </a:prstGeom>
        </p:spPr>
      </p:pic>
      <p:pic>
        <p:nvPicPr>
          <p:cNvPr id="124" name="Graphic 123">
            <a:extLst>
              <a:ext uri="{FF2B5EF4-FFF2-40B4-BE49-F238E27FC236}">
                <a16:creationId xmlns:a16="http://schemas.microsoft.com/office/drawing/2014/main" id="{5A9E985C-C9D1-434B-9491-7C5A2864A4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38854" y="1258432"/>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95416" y="4693860"/>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95416" y="3120923"/>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95416" y="3919244"/>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92257" y="3919244"/>
            <a:ext cx="469900" cy="469900"/>
          </a:xfrm>
          <a:prstGeom prst="rect">
            <a:avLst/>
          </a:prstGeom>
        </p:spPr>
      </p:pic>
      <p:pic>
        <p:nvPicPr>
          <p:cNvPr id="129" name="Graphic 128">
            <a:extLst>
              <a:ext uri="{FF2B5EF4-FFF2-40B4-BE49-F238E27FC236}">
                <a16:creationId xmlns:a16="http://schemas.microsoft.com/office/drawing/2014/main" id="{2BA7B432-D3DB-764F-BD4A-EE3602DC61C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81756" y="5578519"/>
            <a:ext cx="469900" cy="469900"/>
          </a:xfrm>
          <a:prstGeom prst="rect">
            <a:avLst/>
          </a:prstGeom>
        </p:spPr>
      </p:pic>
      <p:pic>
        <p:nvPicPr>
          <p:cNvPr id="130" name="Graphic 129">
            <a:extLst>
              <a:ext uri="{FF2B5EF4-FFF2-40B4-BE49-F238E27FC236}">
                <a16:creationId xmlns:a16="http://schemas.microsoft.com/office/drawing/2014/main" id="{1D0C5E69-2213-4F48-BF9C-F83BF867D7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91307" y="1258432"/>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4848" y="5578519"/>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84848" y="4693860"/>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092257" y="2342891"/>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90156" y="5578519"/>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92257" y="3120923"/>
            <a:ext cx="469900" cy="469900"/>
          </a:xfrm>
          <a:prstGeom prst="rect">
            <a:avLst/>
          </a:prstGeom>
        </p:spPr>
      </p:pic>
      <p:pic>
        <p:nvPicPr>
          <p:cNvPr id="136" name="Graphic 135">
            <a:extLst>
              <a:ext uri="{FF2B5EF4-FFF2-40B4-BE49-F238E27FC236}">
                <a16:creationId xmlns:a16="http://schemas.microsoft.com/office/drawing/2014/main" id="{C19987B1-DB3A-1640-994D-BCB81FCC1AE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581756" y="2342891"/>
            <a:ext cx="469900" cy="469900"/>
          </a:xfrm>
          <a:prstGeom prst="rect">
            <a:avLst/>
          </a:prstGeom>
        </p:spPr>
      </p:pic>
      <p:pic>
        <p:nvPicPr>
          <p:cNvPr id="137" name="Graphic 136">
            <a:extLst>
              <a:ext uri="{FF2B5EF4-FFF2-40B4-BE49-F238E27FC236}">
                <a16:creationId xmlns:a16="http://schemas.microsoft.com/office/drawing/2014/main" id="{73C05441-47A1-E046-9740-913C0AB94DC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581756" y="4693860"/>
            <a:ext cx="469900" cy="469900"/>
          </a:xfrm>
          <a:prstGeom prst="rect">
            <a:avLst/>
          </a:prstGeom>
        </p:spPr>
      </p:pic>
      <p:pic>
        <p:nvPicPr>
          <p:cNvPr id="138" name="Graphic 137">
            <a:extLst>
              <a:ext uri="{FF2B5EF4-FFF2-40B4-BE49-F238E27FC236}">
                <a16:creationId xmlns:a16="http://schemas.microsoft.com/office/drawing/2014/main" id="{5B22B109-5C82-FA40-91FB-DE791C44FEB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581756" y="3120923"/>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895416" y="2342891"/>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764756" y="469386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64756" y="5578519"/>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084848" y="3919244"/>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084848" y="3120923"/>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990156" y="3120923"/>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895416" y="5578519"/>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990156" y="2342891"/>
            <a:ext cx="469900" cy="469900"/>
          </a:xfrm>
          <a:prstGeom prst="rect">
            <a:avLst/>
          </a:prstGeom>
        </p:spPr>
      </p:pic>
      <p:pic>
        <p:nvPicPr>
          <p:cNvPr id="148" name="Graphic 147">
            <a:extLst>
              <a:ext uri="{FF2B5EF4-FFF2-40B4-BE49-F238E27FC236}">
                <a16:creationId xmlns:a16="http://schemas.microsoft.com/office/drawing/2014/main" id="{B5EC766A-DDDB-AC4C-8BBB-E9488AC53F1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9216763" y="1258432"/>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764756" y="3919244"/>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764756" y="3120923"/>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990156" y="4693860"/>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8990156" y="3919244"/>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243054" y="2788300"/>
            <a:ext cx="1513305" cy="276999"/>
          </a:xfrm>
          <a:prstGeom prst="rect">
            <a:avLst/>
          </a:prstGeom>
          <a:noFill/>
        </p:spPr>
        <p:txBody>
          <a:bodyPr wrap="square" rtlCol="0">
            <a:spAutoFit/>
          </a:bodyPr>
          <a:lstStyle/>
          <a:p>
            <a:pPr algn="ctr"/>
            <a:r>
              <a:rPr lang="en-US" sz="1200" dirty="0"/>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243054" y="4365947"/>
            <a:ext cx="1513305" cy="276999"/>
          </a:xfrm>
          <a:prstGeom prst="rect">
            <a:avLst/>
          </a:prstGeom>
          <a:noFill/>
        </p:spPr>
        <p:txBody>
          <a:bodyPr wrap="square" rtlCol="0">
            <a:spAutoFit/>
          </a:bodyPr>
          <a:lstStyle/>
          <a:p>
            <a:pPr algn="ctr"/>
            <a:r>
              <a:rPr lang="en-US" sz="1200" dirty="0"/>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243054" y="5119378"/>
            <a:ext cx="1513305" cy="276999"/>
          </a:xfrm>
          <a:prstGeom prst="rect">
            <a:avLst/>
          </a:prstGeom>
          <a:noFill/>
        </p:spPr>
        <p:txBody>
          <a:bodyPr wrap="square" rtlCol="0">
            <a:spAutoFit/>
          </a:bodyPr>
          <a:lstStyle/>
          <a:p>
            <a:pPr algn="ctr"/>
            <a:r>
              <a:rPr lang="en-US" sz="1200" dirty="0"/>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243054" y="6080073"/>
            <a:ext cx="1513305" cy="276999"/>
          </a:xfrm>
          <a:prstGeom prst="rect">
            <a:avLst/>
          </a:prstGeom>
          <a:noFill/>
        </p:spPr>
        <p:txBody>
          <a:bodyPr wrap="square" rtlCol="0">
            <a:spAutoFit/>
          </a:bodyPr>
          <a:lstStyle/>
          <a:p>
            <a:pPr algn="ctr"/>
            <a:r>
              <a:rPr lang="en-US" sz="1200" dirty="0"/>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373714" y="2788300"/>
            <a:ext cx="1513305" cy="276999"/>
          </a:xfrm>
          <a:prstGeom prst="rect">
            <a:avLst/>
          </a:prstGeom>
          <a:noFill/>
        </p:spPr>
        <p:txBody>
          <a:bodyPr wrap="square" rtlCol="0">
            <a:spAutoFit/>
          </a:bodyPr>
          <a:lstStyle/>
          <a:p>
            <a:pPr algn="ctr"/>
            <a:r>
              <a:rPr lang="en-US" sz="1200" dirty="0"/>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373714" y="4365947"/>
            <a:ext cx="1513305" cy="276999"/>
          </a:xfrm>
          <a:prstGeom prst="rect">
            <a:avLst/>
          </a:prstGeom>
          <a:noFill/>
        </p:spPr>
        <p:txBody>
          <a:bodyPr wrap="square" rtlCol="0">
            <a:spAutoFit/>
          </a:bodyPr>
          <a:lstStyle/>
          <a:p>
            <a:pPr algn="ctr"/>
            <a:r>
              <a:rPr lang="en-US" sz="1200" dirty="0"/>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373714" y="3593850"/>
            <a:ext cx="1513305" cy="276999"/>
          </a:xfrm>
          <a:prstGeom prst="rect">
            <a:avLst/>
          </a:prstGeom>
          <a:noFill/>
        </p:spPr>
        <p:txBody>
          <a:bodyPr wrap="square" rtlCol="0">
            <a:spAutoFit/>
          </a:bodyPr>
          <a:lstStyle/>
          <a:p>
            <a:pPr algn="ctr"/>
            <a:r>
              <a:rPr lang="en-US" sz="1200" dirty="0"/>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373714" y="5119378"/>
            <a:ext cx="1513305" cy="276999"/>
          </a:xfrm>
          <a:prstGeom prst="rect">
            <a:avLst/>
          </a:prstGeom>
          <a:noFill/>
        </p:spPr>
        <p:txBody>
          <a:bodyPr wrap="square" rtlCol="0">
            <a:spAutoFit/>
          </a:bodyPr>
          <a:lstStyle/>
          <a:p>
            <a:pPr algn="ctr"/>
            <a:r>
              <a:rPr lang="en-US" sz="1200" dirty="0"/>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373714" y="6080073"/>
            <a:ext cx="1513305" cy="276999"/>
          </a:xfrm>
          <a:prstGeom prst="rect">
            <a:avLst/>
          </a:prstGeom>
          <a:noFill/>
        </p:spPr>
        <p:txBody>
          <a:bodyPr wrap="square" rtlCol="0">
            <a:spAutoFit/>
          </a:bodyPr>
          <a:lstStyle/>
          <a:p>
            <a:pPr algn="ctr"/>
            <a:r>
              <a:rPr lang="en-US" sz="1200" dirty="0"/>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468454" y="2788300"/>
            <a:ext cx="1513305" cy="276999"/>
          </a:xfrm>
          <a:prstGeom prst="rect">
            <a:avLst/>
          </a:prstGeom>
          <a:noFill/>
        </p:spPr>
        <p:txBody>
          <a:bodyPr wrap="square" rtlCol="0">
            <a:spAutoFit/>
          </a:bodyPr>
          <a:lstStyle/>
          <a:p>
            <a:pPr algn="ctr"/>
            <a:r>
              <a:rPr lang="en-US" sz="1200" dirty="0"/>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468454" y="3593850"/>
            <a:ext cx="1513305" cy="276999"/>
          </a:xfrm>
          <a:prstGeom prst="rect">
            <a:avLst/>
          </a:prstGeom>
          <a:noFill/>
        </p:spPr>
        <p:txBody>
          <a:bodyPr wrap="square" rtlCol="0">
            <a:spAutoFit/>
          </a:bodyPr>
          <a:lstStyle/>
          <a:p>
            <a:pPr algn="ctr"/>
            <a:r>
              <a:rPr lang="en-US" sz="1200" dirty="0"/>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468454" y="5119378"/>
            <a:ext cx="1513305" cy="276999"/>
          </a:xfrm>
          <a:prstGeom prst="rect">
            <a:avLst/>
          </a:prstGeom>
          <a:noFill/>
        </p:spPr>
        <p:txBody>
          <a:bodyPr wrap="square" rtlCol="0">
            <a:spAutoFit/>
          </a:bodyPr>
          <a:lstStyle/>
          <a:p>
            <a:pPr algn="ctr"/>
            <a:r>
              <a:rPr lang="en-US" sz="1200" dirty="0"/>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468454" y="4365947"/>
            <a:ext cx="1513305" cy="276999"/>
          </a:xfrm>
          <a:prstGeom prst="rect">
            <a:avLst/>
          </a:prstGeom>
          <a:noFill/>
        </p:spPr>
        <p:txBody>
          <a:bodyPr wrap="square" rtlCol="0">
            <a:spAutoFit/>
          </a:bodyPr>
          <a:lstStyle/>
          <a:p>
            <a:pPr algn="ctr"/>
            <a:r>
              <a:rPr lang="en-US" sz="1200" dirty="0"/>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468454" y="6080073"/>
            <a:ext cx="1513305" cy="461665"/>
          </a:xfrm>
          <a:prstGeom prst="rect">
            <a:avLst/>
          </a:prstGeom>
          <a:noFill/>
        </p:spPr>
        <p:txBody>
          <a:bodyPr wrap="square" rtlCol="0">
            <a:spAutoFit/>
          </a:bodyPr>
          <a:lstStyle/>
          <a:p>
            <a:pPr algn="ctr"/>
            <a:r>
              <a:rPr lang="en-US" sz="1200" dirty="0"/>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63146" y="2788300"/>
            <a:ext cx="1513305" cy="276999"/>
          </a:xfrm>
          <a:prstGeom prst="rect">
            <a:avLst/>
          </a:prstGeom>
          <a:noFill/>
        </p:spPr>
        <p:txBody>
          <a:bodyPr wrap="square" rtlCol="0">
            <a:spAutoFit/>
          </a:bodyPr>
          <a:lstStyle/>
          <a:p>
            <a:pPr algn="ctr"/>
            <a:r>
              <a:rPr lang="en-US" sz="1200" dirty="0"/>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63146" y="3593850"/>
            <a:ext cx="1513305" cy="276999"/>
          </a:xfrm>
          <a:prstGeom prst="rect">
            <a:avLst/>
          </a:prstGeom>
          <a:noFill/>
        </p:spPr>
        <p:txBody>
          <a:bodyPr wrap="square" rtlCol="0">
            <a:spAutoFit/>
          </a:bodyPr>
          <a:lstStyle/>
          <a:p>
            <a:pPr algn="ctr"/>
            <a:r>
              <a:rPr lang="en-US" sz="1200" dirty="0"/>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63146" y="4365947"/>
            <a:ext cx="1513305" cy="276999"/>
          </a:xfrm>
          <a:prstGeom prst="rect">
            <a:avLst/>
          </a:prstGeom>
          <a:noFill/>
        </p:spPr>
        <p:txBody>
          <a:bodyPr wrap="square" rtlCol="0">
            <a:spAutoFit/>
          </a:bodyPr>
          <a:lstStyle/>
          <a:p>
            <a:pPr algn="ctr"/>
            <a:r>
              <a:rPr lang="en-US" sz="1200" dirty="0"/>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63146" y="5119378"/>
            <a:ext cx="1513305" cy="276999"/>
          </a:xfrm>
          <a:prstGeom prst="rect">
            <a:avLst/>
          </a:prstGeom>
          <a:noFill/>
        </p:spPr>
        <p:txBody>
          <a:bodyPr wrap="square" rtlCol="0">
            <a:spAutoFit/>
          </a:bodyPr>
          <a:lstStyle/>
          <a:p>
            <a:pPr algn="ctr"/>
            <a:r>
              <a:rPr lang="en-US" sz="1200" dirty="0"/>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63146" y="6080073"/>
            <a:ext cx="1513305" cy="276999"/>
          </a:xfrm>
          <a:prstGeom prst="rect">
            <a:avLst/>
          </a:prstGeom>
          <a:noFill/>
        </p:spPr>
        <p:txBody>
          <a:bodyPr wrap="square" rtlCol="0">
            <a:spAutoFit/>
          </a:bodyPr>
          <a:lstStyle/>
          <a:p>
            <a:pPr algn="ctr"/>
            <a:r>
              <a:rPr lang="en-US" sz="1200" dirty="0"/>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570555" y="2788300"/>
            <a:ext cx="1513305" cy="276999"/>
          </a:xfrm>
          <a:prstGeom prst="rect">
            <a:avLst/>
          </a:prstGeom>
          <a:noFill/>
        </p:spPr>
        <p:txBody>
          <a:bodyPr wrap="square" rtlCol="0">
            <a:spAutoFit/>
          </a:bodyPr>
          <a:lstStyle/>
          <a:p>
            <a:pPr algn="ctr"/>
            <a:r>
              <a:rPr lang="en-US" sz="1200" dirty="0"/>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570555" y="3593850"/>
            <a:ext cx="1513305" cy="276999"/>
          </a:xfrm>
          <a:prstGeom prst="rect">
            <a:avLst/>
          </a:prstGeom>
          <a:noFill/>
        </p:spPr>
        <p:txBody>
          <a:bodyPr wrap="square" rtlCol="0">
            <a:spAutoFit/>
          </a:bodyPr>
          <a:lstStyle/>
          <a:p>
            <a:pPr algn="ctr"/>
            <a:r>
              <a:rPr lang="en-US" sz="1200" dirty="0"/>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570555" y="4365947"/>
            <a:ext cx="1513305" cy="276999"/>
          </a:xfrm>
          <a:prstGeom prst="rect">
            <a:avLst/>
          </a:prstGeom>
          <a:noFill/>
        </p:spPr>
        <p:txBody>
          <a:bodyPr wrap="square" rtlCol="0">
            <a:spAutoFit/>
          </a:bodyPr>
          <a:lstStyle/>
          <a:p>
            <a:pPr algn="ctr"/>
            <a:r>
              <a:rPr lang="en-US" sz="1200" dirty="0"/>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60054" y="3593850"/>
            <a:ext cx="1513305" cy="276999"/>
          </a:xfrm>
          <a:prstGeom prst="rect">
            <a:avLst/>
          </a:prstGeom>
          <a:noFill/>
        </p:spPr>
        <p:txBody>
          <a:bodyPr wrap="square" rtlCol="0">
            <a:spAutoFit/>
          </a:bodyPr>
          <a:lstStyle/>
          <a:p>
            <a:pPr algn="ctr"/>
            <a:r>
              <a:rPr lang="en-US" sz="1200" dirty="0"/>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60054" y="2788300"/>
            <a:ext cx="1513305" cy="276999"/>
          </a:xfrm>
          <a:prstGeom prst="rect">
            <a:avLst/>
          </a:prstGeom>
          <a:noFill/>
        </p:spPr>
        <p:txBody>
          <a:bodyPr wrap="square" rtlCol="0">
            <a:spAutoFit/>
          </a:bodyPr>
          <a:lstStyle/>
          <a:p>
            <a:pPr algn="ctr"/>
            <a:r>
              <a:rPr lang="en-US" sz="1200" dirty="0"/>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60054" y="4365947"/>
            <a:ext cx="1513305" cy="276999"/>
          </a:xfrm>
          <a:prstGeom prst="rect">
            <a:avLst/>
          </a:prstGeom>
          <a:noFill/>
        </p:spPr>
        <p:txBody>
          <a:bodyPr wrap="square" rtlCol="0">
            <a:spAutoFit/>
          </a:bodyPr>
          <a:lstStyle/>
          <a:p>
            <a:pPr algn="ctr"/>
            <a:r>
              <a:rPr lang="en-US" sz="1200" dirty="0"/>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60054" y="5119378"/>
            <a:ext cx="1513305" cy="461665"/>
          </a:xfrm>
          <a:prstGeom prst="rect">
            <a:avLst/>
          </a:prstGeom>
          <a:noFill/>
        </p:spPr>
        <p:txBody>
          <a:bodyPr wrap="square" rtlCol="0">
            <a:spAutoFit/>
          </a:bodyPr>
          <a:lstStyle/>
          <a:p>
            <a:pPr algn="ctr"/>
            <a:r>
              <a:rPr lang="en-US" sz="1200" dirty="0"/>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60054" y="6080073"/>
            <a:ext cx="1513305" cy="276999"/>
          </a:xfrm>
          <a:prstGeom prst="rect">
            <a:avLst/>
          </a:prstGeom>
          <a:noFill/>
        </p:spPr>
        <p:txBody>
          <a:bodyPr wrap="square" rtlCol="0">
            <a:spAutoFit/>
          </a:bodyPr>
          <a:lstStyle/>
          <a:p>
            <a:pPr algn="ctr"/>
            <a:r>
              <a:rPr lang="en-US" sz="1200" dirty="0"/>
              <a:t>DB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084848" y="2342891"/>
            <a:ext cx="469900" cy="469900"/>
          </a:xfrm>
          <a:prstGeom prst="rect">
            <a:avLst/>
          </a:prstGeom>
        </p:spPr>
      </p:pic>
      <p:pic>
        <p:nvPicPr>
          <p:cNvPr id="8" name="Graphic 7">
            <a:extLst>
              <a:ext uri="{FF2B5EF4-FFF2-40B4-BE49-F238E27FC236}">
                <a16:creationId xmlns:a16="http://schemas.microsoft.com/office/drawing/2014/main" id="{B1F4AADE-8B5A-AC4A-BB95-CBA68C95A64B}"/>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604058" y="3910379"/>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44</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2/8</a:t>
            </a:r>
          </a:p>
        </p:txBody>
      </p:sp>
      <p:sp>
        <p:nvSpPr>
          <p:cNvPr id="15" name="TextBox 14">
            <a:extLst>
              <a:ext uri="{FF2B5EF4-FFF2-40B4-BE49-F238E27FC236}">
                <a16:creationId xmlns:a16="http://schemas.microsoft.com/office/drawing/2014/main" id="{E3C0960A-3D31-6D47-8EAA-93DE09090CDD}"/>
              </a:ext>
            </a:extLst>
          </p:cNvPr>
          <p:cNvSpPr txBox="1"/>
          <p:nvPr/>
        </p:nvSpPr>
        <p:spPr>
          <a:xfrm>
            <a:off x="6735074" y="1792688"/>
            <a:ext cx="2301904" cy="523220"/>
          </a:xfrm>
          <a:prstGeom prst="rect">
            <a:avLst/>
          </a:prstGeom>
          <a:noFill/>
        </p:spPr>
        <p:txBody>
          <a:bodyPr wrap="square" rtlCol="0">
            <a:spAutoFit/>
          </a:bodyPr>
          <a:lstStyle/>
          <a:p>
            <a:pPr algn="ctr"/>
            <a:r>
              <a:rPr lang="en-US" sz="1400" dirty="0"/>
              <a:t>Amazon Elastic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7129374" y="4384668"/>
            <a:ext cx="1513305" cy="307777"/>
          </a:xfrm>
          <a:prstGeom prst="rect">
            <a:avLst/>
          </a:prstGeom>
          <a:noFill/>
        </p:spPr>
        <p:txBody>
          <a:bodyPr wrap="square" rtlCol="0">
            <a:spAutoFit/>
          </a:bodyPr>
          <a:lstStyle/>
          <a:p>
            <a:pPr algn="ctr"/>
            <a:r>
              <a:rPr lang="en-US" sz="1400" dirty="0"/>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7129374" y="5270764"/>
            <a:ext cx="1513305" cy="307777"/>
          </a:xfrm>
          <a:prstGeom prst="rect">
            <a:avLst/>
          </a:prstGeom>
          <a:noFill/>
        </p:spPr>
        <p:txBody>
          <a:bodyPr wrap="square" rtlCol="0">
            <a:spAutoFit/>
          </a:bodyPr>
          <a:lstStyle/>
          <a:p>
            <a:pPr algn="ctr"/>
            <a:r>
              <a:rPr lang="en-US" sz="1400" dirty="0"/>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9410601" y="1792688"/>
            <a:ext cx="2301904" cy="523220"/>
          </a:xfrm>
          <a:prstGeom prst="rect">
            <a:avLst/>
          </a:prstGeom>
          <a:noFill/>
        </p:spPr>
        <p:txBody>
          <a:bodyPr wrap="square" rtlCol="0">
            <a:spAutoFit/>
          </a:bodyPr>
          <a:lstStyle/>
          <a:p>
            <a:pPr algn="ctr"/>
            <a:r>
              <a:rPr lang="en-US" sz="1400" dirty="0"/>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9242456" y="4248240"/>
            <a:ext cx="1513305" cy="307777"/>
          </a:xfrm>
          <a:prstGeom prst="rect">
            <a:avLst/>
          </a:prstGeom>
          <a:noFill/>
        </p:spPr>
        <p:txBody>
          <a:bodyPr wrap="square" rtlCol="0">
            <a:spAutoFit/>
          </a:bodyPr>
          <a:lstStyle/>
          <a:p>
            <a:pPr algn="ctr"/>
            <a:r>
              <a:rPr lang="en-US" sz="1400" dirty="0"/>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10525554" y="4248240"/>
            <a:ext cx="1513305" cy="307777"/>
          </a:xfrm>
          <a:prstGeom prst="rect">
            <a:avLst/>
          </a:prstGeom>
          <a:noFill/>
        </p:spPr>
        <p:txBody>
          <a:bodyPr wrap="square" rtlCol="0">
            <a:spAutoFit/>
          </a:bodyPr>
          <a:lstStyle/>
          <a:p>
            <a:pPr algn="ctr"/>
            <a:r>
              <a:rPr lang="en-US" sz="1400" dirty="0"/>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246282" y="4908092"/>
            <a:ext cx="1513305" cy="307777"/>
          </a:xfrm>
          <a:prstGeom prst="rect">
            <a:avLst/>
          </a:prstGeom>
          <a:noFill/>
        </p:spPr>
        <p:txBody>
          <a:bodyPr wrap="square" rtlCol="0">
            <a:spAutoFit/>
          </a:bodyPr>
          <a:lstStyle/>
          <a:p>
            <a:pPr algn="ctr"/>
            <a:r>
              <a:rPr lang="en-US" sz="1400" dirty="0"/>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9267603" y="5725141"/>
            <a:ext cx="1513305" cy="307777"/>
          </a:xfrm>
          <a:prstGeom prst="rect">
            <a:avLst/>
          </a:prstGeom>
          <a:noFill/>
        </p:spPr>
        <p:txBody>
          <a:bodyPr wrap="square" rtlCol="0">
            <a:spAutoFit/>
          </a:bodyPr>
          <a:lstStyle/>
          <a:p>
            <a:pPr algn="ctr"/>
            <a:r>
              <a:rPr lang="en-US" sz="1400" dirty="0"/>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10525554" y="5056396"/>
            <a:ext cx="1513305" cy="307777"/>
          </a:xfrm>
          <a:prstGeom prst="rect">
            <a:avLst/>
          </a:prstGeom>
          <a:noFill/>
        </p:spPr>
        <p:txBody>
          <a:bodyPr wrap="square" rtlCol="0">
            <a:spAutoFit/>
          </a:bodyPr>
          <a:lstStyle/>
          <a:p>
            <a:pPr algn="ctr"/>
            <a:r>
              <a:rPr lang="en-US" sz="1400" dirty="0"/>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6735074" y="3208892"/>
            <a:ext cx="2301904" cy="523220"/>
          </a:xfrm>
          <a:prstGeom prst="rect">
            <a:avLst/>
          </a:prstGeom>
          <a:noFill/>
        </p:spPr>
        <p:txBody>
          <a:bodyPr wrap="square" rtlCol="0">
            <a:spAutoFit/>
          </a:bodyPr>
          <a:lstStyle/>
          <a:p>
            <a:pPr algn="ctr"/>
            <a:r>
              <a:rPr lang="en-US" sz="1400" dirty="0"/>
              <a:t>Amazon Elastic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9410601" y="3208892"/>
            <a:ext cx="2301904" cy="523220"/>
          </a:xfrm>
          <a:prstGeom prst="rect">
            <a:avLst/>
          </a:prstGeom>
          <a:noFill/>
        </p:spPr>
        <p:txBody>
          <a:bodyPr wrap="square" rtlCol="0">
            <a:spAutoFit/>
          </a:bodyPr>
          <a:lstStyle/>
          <a:p>
            <a:pPr algn="ctr"/>
            <a:r>
              <a:rPr lang="en-US" sz="1400" dirty="0"/>
              <a:t>Amazon Elastic Container Service</a:t>
            </a:r>
          </a:p>
        </p:txBody>
      </p:sp>
      <p:pic>
        <p:nvPicPr>
          <p:cNvPr id="6" name="Graphic 5">
            <a:extLst>
              <a:ext uri="{FF2B5EF4-FFF2-40B4-BE49-F238E27FC236}">
                <a16:creationId xmlns:a16="http://schemas.microsoft.com/office/drawing/2014/main" id="{80657F91-5B57-284A-B3AB-6E90EA77B5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1076" y="3943207"/>
            <a:ext cx="469900" cy="469900"/>
          </a:xfrm>
          <a:prstGeom prst="rect">
            <a:avLst/>
          </a:prstGeom>
        </p:spPr>
      </p:pic>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0426" y="1120233"/>
            <a:ext cx="711200" cy="711200"/>
          </a:xfrm>
          <a:prstGeom prst="rect">
            <a:avLst/>
          </a:prstGeom>
        </p:spPr>
      </p:pic>
      <p:pic>
        <p:nvPicPr>
          <p:cNvPr id="10" name="Graphic 9">
            <a:extLst>
              <a:ext uri="{FF2B5EF4-FFF2-40B4-BE49-F238E27FC236}">
                <a16:creationId xmlns:a16="http://schemas.microsoft.com/office/drawing/2014/main" id="{6F1D2976-3731-FD45-9487-2C4785939B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1076" y="4842267"/>
            <a:ext cx="469900" cy="469900"/>
          </a:xfrm>
          <a:prstGeom prst="rect">
            <a:avLst/>
          </a:prstGeom>
        </p:spPr>
      </p:pic>
      <p:pic>
        <p:nvPicPr>
          <p:cNvPr id="12" name="Graphic 11">
            <a:extLst>
              <a:ext uri="{FF2B5EF4-FFF2-40B4-BE49-F238E27FC236}">
                <a16:creationId xmlns:a16="http://schemas.microsoft.com/office/drawing/2014/main" id="{F11FE7D9-F258-2748-93DF-CDC39AFAD7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426" y="2482620"/>
            <a:ext cx="711200" cy="711200"/>
          </a:xfrm>
          <a:prstGeom prst="rect">
            <a:avLst/>
          </a:prstGeom>
        </p:spPr>
      </p:pic>
      <p:pic>
        <p:nvPicPr>
          <p:cNvPr id="14" name="Graphic 13">
            <a:extLst>
              <a:ext uri="{FF2B5EF4-FFF2-40B4-BE49-F238E27FC236}">
                <a16:creationId xmlns:a16="http://schemas.microsoft.com/office/drawing/2014/main" id="{8ED914EA-8278-5449-B046-F8859FA607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4158" y="3866306"/>
            <a:ext cx="469900" cy="469900"/>
          </a:xfrm>
          <a:prstGeom prst="rect">
            <a:avLst/>
          </a:prstGeom>
        </p:spPr>
      </p:pic>
      <p:pic>
        <p:nvPicPr>
          <p:cNvPr id="17" name="Graphic 16">
            <a:extLst>
              <a:ext uri="{FF2B5EF4-FFF2-40B4-BE49-F238E27FC236}">
                <a16:creationId xmlns:a16="http://schemas.microsoft.com/office/drawing/2014/main" id="{3A1CF595-C049-5A4C-B708-65659851F7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47256" y="3866306"/>
            <a:ext cx="469900" cy="469900"/>
          </a:xfrm>
          <a:prstGeom prst="rect">
            <a:avLst/>
          </a:prstGeom>
        </p:spPr>
      </p:pic>
      <p:pic>
        <p:nvPicPr>
          <p:cNvPr id="19" name="Graphic 18">
            <a:extLst>
              <a:ext uri="{FF2B5EF4-FFF2-40B4-BE49-F238E27FC236}">
                <a16:creationId xmlns:a16="http://schemas.microsoft.com/office/drawing/2014/main" id="{819268F7-3C5B-9F40-BFF1-747EC385C4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67984" y="4515253"/>
            <a:ext cx="469900" cy="469900"/>
          </a:xfrm>
          <a:prstGeom prst="rect">
            <a:avLst/>
          </a:prstGeom>
        </p:spPr>
      </p:pic>
      <p:pic>
        <p:nvPicPr>
          <p:cNvPr id="22" name="Graphic 21">
            <a:extLst>
              <a:ext uri="{FF2B5EF4-FFF2-40B4-BE49-F238E27FC236}">
                <a16:creationId xmlns:a16="http://schemas.microsoft.com/office/drawing/2014/main" id="{56FBFD27-4604-2843-963C-296819DA9A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05953" y="2482620"/>
            <a:ext cx="711200" cy="711200"/>
          </a:xfrm>
          <a:prstGeom prst="rect">
            <a:avLst/>
          </a:prstGeom>
        </p:spPr>
      </p:pic>
      <p:pic>
        <p:nvPicPr>
          <p:cNvPr id="27" name="Graphic 26">
            <a:extLst>
              <a:ext uri="{FF2B5EF4-FFF2-40B4-BE49-F238E27FC236}">
                <a16:creationId xmlns:a16="http://schemas.microsoft.com/office/drawing/2014/main" id="{C63D11E1-431E-E54D-8AEA-855F920E8D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47256" y="4614457"/>
            <a:ext cx="469900" cy="469900"/>
          </a:xfrm>
          <a:prstGeom prst="rect">
            <a:avLst/>
          </a:prstGeom>
        </p:spPr>
      </p:pic>
      <p:pic>
        <p:nvPicPr>
          <p:cNvPr id="29" name="Graphic 28">
            <a:extLst>
              <a:ext uri="{FF2B5EF4-FFF2-40B4-BE49-F238E27FC236}">
                <a16:creationId xmlns:a16="http://schemas.microsoft.com/office/drawing/2014/main" id="{0EAD89D7-10D7-E746-BA74-FFC17307E5F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89305" y="5285997"/>
            <a:ext cx="469900" cy="4699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05953"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t>Amazon EC2 Auto Scaling</a:t>
            </a:r>
          </a:p>
        </p:txBody>
      </p:sp>
      <p:pic>
        <p:nvPicPr>
          <p:cNvPr id="64" name="Graphic 63">
            <a:extLst>
              <a:ext uri="{FF2B5EF4-FFF2-40B4-BE49-F238E27FC236}">
                <a16:creationId xmlns:a16="http://schemas.microsoft.com/office/drawing/2014/main" id="{18688CAE-2AF9-5C4F-9594-F951A5D15B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68159" y="2482620"/>
            <a:ext cx="711200" cy="711200"/>
          </a:xfrm>
          <a:prstGeom prst="rect">
            <a:avLst/>
          </a:prstGeom>
        </p:spPr>
      </p:pic>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68159" y="1120233"/>
            <a:ext cx="711200" cy="711200"/>
          </a:xfrm>
          <a:prstGeom prst="rect">
            <a:avLst/>
          </a:prstGeom>
        </p:spPr>
      </p:pic>
      <p:cxnSp>
        <p:nvCxnSpPr>
          <p:cNvPr id="37" name="Straight Connector 36">
            <a:extLst>
              <a:ext uri="{FF2B5EF4-FFF2-40B4-BE49-F238E27FC236}">
                <a16:creationId xmlns:a16="http://schemas.microsoft.com/office/drawing/2014/main" id="{F8D7FA58-4CE5-6240-AEA9-D9DA4F4DE90E}"/>
              </a:ext>
            </a:extLst>
          </p:cNvPr>
          <p:cNvCxnSpPr>
            <a:cxnSpLocks/>
          </p:cNvCxnSpPr>
          <p:nvPr/>
        </p:nvCxnSpPr>
        <p:spPr>
          <a:xfrm>
            <a:off x="926729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997B945-048F-F048-8788-ACBBABE0BADC}"/>
              </a:ext>
            </a:extLst>
          </p:cNvPr>
          <p:cNvSpPr txBox="1"/>
          <p:nvPr/>
        </p:nvSpPr>
        <p:spPr>
          <a:xfrm>
            <a:off x="4270077" y="1792688"/>
            <a:ext cx="2577782" cy="523220"/>
          </a:xfrm>
          <a:prstGeom prst="rect">
            <a:avLst/>
          </a:prstGeom>
          <a:noFill/>
        </p:spPr>
        <p:txBody>
          <a:bodyPr wrap="square" rtlCol="0">
            <a:spAutoFit/>
          </a:bodyPr>
          <a:lstStyle/>
          <a:p>
            <a:pPr algn="ctr"/>
            <a:r>
              <a:rPr lang="en-US" sz="1400" dirty="0"/>
              <a:t>Amazon Application </a:t>
            </a:r>
          </a:p>
          <a:p>
            <a:pPr algn="ctr"/>
            <a:r>
              <a:rPr lang="en-US" sz="1400" dirty="0"/>
              <a:t>Auto Scaling</a:t>
            </a:r>
          </a:p>
        </p:txBody>
      </p:sp>
      <p:sp>
        <p:nvSpPr>
          <p:cNvPr id="39" name="TextBox 38">
            <a:extLst>
              <a:ext uri="{FF2B5EF4-FFF2-40B4-BE49-F238E27FC236}">
                <a16:creationId xmlns:a16="http://schemas.microsoft.com/office/drawing/2014/main" id="{3D041DBB-51E2-7243-9A07-16F43A06C156}"/>
              </a:ext>
            </a:extLst>
          </p:cNvPr>
          <p:cNvSpPr txBox="1"/>
          <p:nvPr/>
        </p:nvSpPr>
        <p:spPr>
          <a:xfrm>
            <a:off x="4270077" y="3208892"/>
            <a:ext cx="2577782" cy="523220"/>
          </a:xfrm>
          <a:prstGeom prst="rect">
            <a:avLst/>
          </a:prstGeom>
          <a:noFill/>
        </p:spPr>
        <p:txBody>
          <a:bodyPr wrap="square" rtlCol="0">
            <a:spAutoFit/>
          </a:bodyPr>
          <a:lstStyle/>
          <a:p>
            <a:pPr algn="ctr"/>
            <a:r>
              <a:rPr lang="en-US" sz="1400" dirty="0"/>
              <a:t>Amazon Application </a:t>
            </a:r>
          </a:p>
          <a:p>
            <a:pPr algn="ctr"/>
            <a:r>
              <a:rPr lang="en-US" sz="1400" dirty="0"/>
              <a:t>Auto Scaling</a:t>
            </a:r>
          </a:p>
        </p:txBody>
      </p:sp>
      <p:pic>
        <p:nvPicPr>
          <p:cNvPr id="40" name="Picture 39">
            <a:extLst>
              <a:ext uri="{FF2B5EF4-FFF2-40B4-BE49-F238E27FC236}">
                <a16:creationId xmlns:a16="http://schemas.microsoft.com/office/drawing/2014/main" id="{2991DA55-7967-964C-9028-F3F85ADE1D93}"/>
              </a:ext>
            </a:extLst>
          </p:cNvPr>
          <p:cNvPicPr>
            <a:picLocks noChangeAspect="1"/>
          </p:cNvPicPr>
          <p:nvPr/>
        </p:nvPicPr>
        <p:blipFill>
          <a:blip r:embed="rId28"/>
          <a:stretch>
            <a:fillRect/>
          </a:stretch>
        </p:blipFill>
        <p:spPr>
          <a:xfrm>
            <a:off x="5185861" y="1123636"/>
            <a:ext cx="707797" cy="707797"/>
          </a:xfrm>
          <a:prstGeom prst="rect">
            <a:avLst/>
          </a:prstGeom>
        </p:spPr>
      </p:pic>
      <p:pic>
        <p:nvPicPr>
          <p:cNvPr id="7" name="Picture 6">
            <a:extLst>
              <a:ext uri="{FF2B5EF4-FFF2-40B4-BE49-F238E27FC236}">
                <a16:creationId xmlns:a16="http://schemas.microsoft.com/office/drawing/2014/main" id="{6B544BDF-F552-9444-9471-11FA9F9C4E0A}"/>
              </a:ext>
            </a:extLst>
          </p:cNvPr>
          <p:cNvPicPr>
            <a:picLocks noChangeAspect="1"/>
          </p:cNvPicPr>
          <p:nvPr/>
        </p:nvPicPr>
        <p:blipFill>
          <a:blip r:embed="rId29"/>
          <a:stretch>
            <a:fillRect/>
          </a:stretch>
        </p:blipFill>
        <p:spPr>
          <a:xfrm>
            <a:off x="5182458" y="2482620"/>
            <a:ext cx="711200" cy="711200"/>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45</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3/8</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55098D-1809-D749-9D24-4ECF1DF4AA08}"/>
              </a:ext>
            </a:extLst>
          </p:cNvPr>
          <p:cNvSpPr txBox="1"/>
          <p:nvPr/>
        </p:nvSpPr>
        <p:spPr>
          <a:xfrm>
            <a:off x="6756776" y="1851648"/>
            <a:ext cx="2301904" cy="523220"/>
          </a:xfrm>
          <a:prstGeom prst="rect">
            <a:avLst/>
          </a:prstGeom>
          <a:noFill/>
        </p:spPr>
        <p:txBody>
          <a:bodyPr wrap="square" rtlCol="0">
            <a:spAutoFit/>
          </a:bodyPr>
          <a:lstStyle/>
          <a:p>
            <a:pPr algn="ctr"/>
            <a:r>
              <a:rPr lang="en-US" sz="1400" dirty="0"/>
              <a:t>Amazon Elastic Kubernetes Service</a:t>
            </a:r>
            <a:endParaRPr lang="en-US" sz="1100" dirty="0"/>
          </a:p>
        </p:txBody>
      </p:sp>
      <p:sp>
        <p:nvSpPr>
          <p:cNvPr id="28" name="TextBox 27">
            <a:extLst>
              <a:ext uri="{FF2B5EF4-FFF2-40B4-BE49-F238E27FC236}">
                <a16:creationId xmlns:a16="http://schemas.microsoft.com/office/drawing/2014/main" id="{9E9D58F1-A137-2F4D-8F00-7CC13271B94B}"/>
              </a:ext>
            </a:extLst>
          </p:cNvPr>
          <p:cNvSpPr txBox="1"/>
          <p:nvPr/>
        </p:nvSpPr>
        <p:spPr>
          <a:xfrm>
            <a:off x="6756776" y="3269943"/>
            <a:ext cx="2301904" cy="523220"/>
          </a:xfrm>
          <a:prstGeom prst="rect">
            <a:avLst/>
          </a:prstGeom>
          <a:noFill/>
        </p:spPr>
        <p:txBody>
          <a:bodyPr wrap="square" rtlCol="0">
            <a:spAutoFit/>
          </a:bodyPr>
          <a:lstStyle/>
          <a:p>
            <a:pPr algn="ctr"/>
            <a:r>
              <a:rPr lang="en-US" sz="1400" dirty="0"/>
              <a:t>Amazon Elastic Kubernetes Service</a:t>
            </a:r>
            <a:endParaRPr lang="en-US" sz="1100" dirty="0"/>
          </a:p>
        </p:txBody>
      </p:sp>
      <p:sp>
        <p:nvSpPr>
          <p:cNvPr id="25" name="TextBox 24">
            <a:extLst>
              <a:ext uri="{FF2B5EF4-FFF2-40B4-BE49-F238E27FC236}">
                <a16:creationId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t>AWS Lambda</a:t>
            </a:r>
          </a:p>
        </p:txBody>
      </p:sp>
      <p:pic>
        <p:nvPicPr>
          <p:cNvPr id="39" name="Graphic 38">
            <a:extLst>
              <a:ext uri="{FF2B5EF4-FFF2-40B4-BE49-F238E27FC236}">
                <a16:creationId xmlns:a16="http://schemas.microsoft.com/office/drawing/2014/main" id="{88C00AE9-C95F-B14F-80B0-1F56B1F129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1134" y="4932293"/>
            <a:ext cx="469900" cy="469900"/>
          </a:xfrm>
          <a:prstGeom prst="rect">
            <a:avLst/>
          </a:prstGeom>
        </p:spPr>
      </p:pic>
      <p:pic>
        <p:nvPicPr>
          <p:cNvPr id="40" name="Graphic 39">
            <a:extLst>
              <a:ext uri="{FF2B5EF4-FFF2-40B4-BE49-F238E27FC236}">
                <a16:creationId xmlns:a16="http://schemas.microsoft.com/office/drawing/2014/main" id="{7D2338D2-B0AF-F64E-9A92-86797AFF52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1134" y="3984792"/>
            <a:ext cx="469900" cy="469900"/>
          </a:xfrm>
          <a:prstGeom prst="rect">
            <a:avLst/>
          </a:prstGeom>
        </p:spPr>
      </p:pic>
      <p:pic>
        <p:nvPicPr>
          <p:cNvPr id="43" name="Graphic 42">
            <a:extLst>
              <a:ext uri="{FF2B5EF4-FFF2-40B4-BE49-F238E27FC236}">
                <a16:creationId xmlns:a16="http://schemas.microsoft.com/office/drawing/2014/main" id="{4130D902-988A-C441-B94E-F5D6D001FF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5918" y="3897564"/>
            <a:ext cx="469900" cy="469900"/>
          </a:xfrm>
          <a:prstGeom prst="rect">
            <a:avLst/>
          </a:prstGeom>
        </p:spPr>
      </p:pic>
      <p:pic>
        <p:nvPicPr>
          <p:cNvPr id="44" name="Graphic 43">
            <a:extLst>
              <a:ext uri="{FF2B5EF4-FFF2-40B4-BE49-F238E27FC236}">
                <a16:creationId xmlns:a16="http://schemas.microsoft.com/office/drawing/2014/main" id="{49BFD3E4-C3C7-C84A-A0A2-EF5E2E8D06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268" y="2471302"/>
            <a:ext cx="711200" cy="711200"/>
          </a:xfrm>
          <a:prstGeom prst="rect">
            <a:avLst/>
          </a:prstGeom>
        </p:spPr>
      </p:pic>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5268" y="1140448"/>
            <a:ext cx="711200" cy="711200"/>
          </a:xfrm>
          <a:prstGeom prst="rect">
            <a:avLst/>
          </a:prstGeom>
        </p:spPr>
      </p:pic>
      <p:pic>
        <p:nvPicPr>
          <p:cNvPr id="7" name="Graphic 6">
            <a:extLst>
              <a:ext uri="{FF2B5EF4-FFF2-40B4-BE49-F238E27FC236}">
                <a16:creationId xmlns:a16="http://schemas.microsoft.com/office/drawing/2014/main" id="{1CEDDBFE-5070-CE42-8F45-83D0BD5BA6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4185" y="2540753"/>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14185" y="1140448"/>
            <a:ext cx="711200" cy="711200"/>
          </a:xfrm>
          <a:prstGeom prst="rect">
            <a:avLst/>
          </a:prstGeom>
        </p:spPr>
      </p:pic>
      <p:sp>
        <p:nvSpPr>
          <p:cNvPr id="30" name="TextBox 29">
            <a:extLst>
              <a:ext uri="{FF2B5EF4-FFF2-40B4-BE49-F238E27FC236}">
                <a16:creationId xmlns:a16="http://schemas.microsoft.com/office/drawing/2014/main" id="{69861578-22C5-3E44-9B44-7C228E8EEAF7}"/>
              </a:ext>
            </a:extLst>
          </p:cNvPr>
          <p:cNvSpPr txBox="1"/>
          <p:nvPr/>
        </p:nvSpPr>
        <p:spPr>
          <a:xfrm>
            <a:off x="9278154" y="1922451"/>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sp>
        <p:nvSpPr>
          <p:cNvPr id="31" name="TextBox 30">
            <a:extLst>
              <a:ext uri="{FF2B5EF4-FFF2-40B4-BE49-F238E27FC236}">
                <a16:creationId xmlns:a16="http://schemas.microsoft.com/office/drawing/2014/main" id="{49CC0415-E16E-EA46-8758-A20DC85AEB36}"/>
              </a:ext>
            </a:extLst>
          </p:cNvPr>
          <p:cNvSpPr txBox="1"/>
          <p:nvPr/>
        </p:nvSpPr>
        <p:spPr>
          <a:xfrm>
            <a:off x="9278154" y="3315442"/>
            <a:ext cx="2301904" cy="307777"/>
          </a:xfrm>
          <a:prstGeom prst="rect">
            <a:avLst/>
          </a:prstGeom>
          <a:noFill/>
        </p:spPr>
        <p:txBody>
          <a:bodyPr wrap="square" rtlCol="0">
            <a:spAutoFit/>
          </a:bodyPr>
          <a:lstStyle/>
          <a:p>
            <a:pPr algn="ctr"/>
            <a:r>
              <a:rPr lang="en-US" sz="1400" dirty="0"/>
              <a:t>Amazon </a:t>
            </a:r>
            <a:r>
              <a:rPr lang="en-US" sz="1400" dirty="0" err="1"/>
              <a:t>Lightsail</a:t>
            </a:r>
            <a:endParaRPr lang="en-US" sz="1400" dirty="0"/>
          </a:p>
        </p:txBody>
      </p:sp>
      <p:pic>
        <p:nvPicPr>
          <p:cNvPr id="32" name="Graphic 31">
            <a:extLst>
              <a:ext uri="{FF2B5EF4-FFF2-40B4-BE49-F238E27FC236}">
                <a16:creationId xmlns:a16="http://schemas.microsoft.com/office/drawing/2014/main" id="{59E19B4B-6837-C742-825C-3A3B3ECAC7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3506" y="2561936"/>
            <a:ext cx="711200" cy="711200"/>
          </a:xfrm>
          <a:prstGeom prst="rect">
            <a:avLst/>
          </a:prstGeom>
        </p:spPr>
      </p:pic>
      <p:pic>
        <p:nvPicPr>
          <p:cNvPr id="41" name="Graphic 40">
            <a:extLst>
              <a:ext uri="{FF2B5EF4-FFF2-40B4-BE49-F238E27FC236}">
                <a16:creationId xmlns:a16="http://schemas.microsoft.com/office/drawing/2014/main" id="{B38097BC-71ED-494F-A384-57FEE44AE8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506" y="1140448"/>
            <a:ext cx="711200" cy="711200"/>
          </a:xfrm>
          <a:prstGeom prst="rect">
            <a:avLst/>
          </a:prstGeom>
        </p:spPr>
      </p:pic>
      <p:cxnSp>
        <p:nvCxnSpPr>
          <p:cNvPr id="42" name="Straight Connector 41">
            <a:extLst>
              <a:ext uri="{FF2B5EF4-FFF2-40B4-BE49-F238E27FC236}">
                <a16:creationId xmlns:a16="http://schemas.microsoft.com/office/drawing/2014/main" id="{888AE150-3836-254A-ADA6-E2065077A96C}"/>
              </a:ext>
            </a:extLst>
          </p:cNvPr>
          <p:cNvCxnSpPr>
            <a:cxnSpLocks/>
          </p:cNvCxnSpPr>
          <p:nvPr/>
        </p:nvCxnSpPr>
        <p:spPr>
          <a:xfrm>
            <a:off x="926729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2A483385-4BB7-4B45-A46C-1AB496391C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58883" y="2471302"/>
            <a:ext cx="711200" cy="711200"/>
          </a:xfrm>
          <a:prstGeom prst="rect">
            <a:avLst/>
          </a:prstGeom>
        </p:spPr>
      </p:pic>
      <p:pic>
        <p:nvPicPr>
          <p:cNvPr id="9" name="Graphic 8">
            <a:extLst>
              <a:ext uri="{FF2B5EF4-FFF2-40B4-BE49-F238E27FC236}">
                <a16:creationId xmlns:a16="http://schemas.microsoft.com/office/drawing/2014/main" id="{C4837796-1D69-2E46-9B7C-09451F3C03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8883" y="1140448"/>
            <a:ext cx="711200" cy="711200"/>
          </a:xfrm>
          <a:prstGeom prst="rect">
            <a:avLst/>
          </a:prstGeom>
        </p:spPr>
      </p:pic>
    </p:spTree>
    <p:extLst>
      <p:ext uri="{BB962C8B-B14F-4D97-AF65-F5344CB8AC3E}">
        <p14:creationId xmlns:p14="http://schemas.microsoft.com/office/powerpoint/2010/main" val="72014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46</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4/8</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6651645" y="1839047"/>
            <a:ext cx="2301904" cy="307777"/>
          </a:xfrm>
          <a:prstGeom prst="rect">
            <a:avLst/>
          </a:prstGeom>
          <a:noFill/>
        </p:spPr>
        <p:txBody>
          <a:bodyPr wrap="square" rtlCol="0">
            <a:spAutoFit/>
          </a:bodyPr>
          <a:lstStyle/>
          <a:p>
            <a:pPr algn="ctr"/>
            <a:r>
              <a:rPr lang="en-US" sz="1400" dirty="0"/>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Fargate</a:t>
            </a:r>
            <a:endParaRPr lang="en-US" sz="1400" dirty="0"/>
          </a:p>
        </p:txBody>
      </p:sp>
      <p:sp>
        <p:nvSpPr>
          <p:cNvPr id="19" name="TextBox 18">
            <a:extLst>
              <a:ext uri="{FF2B5EF4-FFF2-40B4-BE49-F238E27FC236}">
                <a16:creationId xmlns:a16="http://schemas.microsoft.com/office/drawing/2014/main" id="{74E1FF71-399D-5745-B9DB-DC3B3D0B3E56}"/>
              </a:ext>
            </a:extLst>
          </p:cNvPr>
          <p:cNvSpPr txBox="1"/>
          <p:nvPr/>
        </p:nvSpPr>
        <p:spPr>
          <a:xfrm>
            <a:off x="6651645" y="3250403"/>
            <a:ext cx="2301904" cy="307777"/>
          </a:xfrm>
          <a:prstGeom prst="rect">
            <a:avLst/>
          </a:prstGeom>
          <a:noFill/>
        </p:spPr>
        <p:txBody>
          <a:bodyPr wrap="square" rtlCol="0">
            <a:spAutoFit/>
          </a:bodyPr>
          <a:lstStyle/>
          <a:p>
            <a:pPr algn="ctr"/>
            <a:r>
              <a:rPr lang="en-US" sz="1400" dirty="0"/>
              <a:t>AWS Outposts</a:t>
            </a:r>
          </a:p>
        </p:txBody>
      </p:sp>
      <p:pic>
        <p:nvPicPr>
          <p:cNvPr id="6" name="Graphic 5">
            <a:extLst>
              <a:ext uri="{FF2B5EF4-FFF2-40B4-BE49-F238E27FC236}">
                <a16:creationId xmlns:a16="http://schemas.microsoft.com/office/drawing/2014/main" id="{D1DB3C02-99BC-F546-AE77-8D48550516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58104" y="2508811"/>
            <a:ext cx="711200" cy="711200"/>
          </a:xfrm>
          <a:prstGeom prst="rect">
            <a:avLst/>
          </a:prstGeom>
        </p:spPr>
      </p:pic>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104" y="1126011"/>
            <a:ext cx="711200" cy="711200"/>
          </a:xfrm>
          <a:prstGeom prst="rect">
            <a:avLst/>
          </a:prstGeom>
        </p:spPr>
      </p:pic>
      <p:pic>
        <p:nvPicPr>
          <p:cNvPr id="10" name="Graphic 9">
            <a:extLst>
              <a:ext uri="{FF2B5EF4-FFF2-40B4-BE49-F238E27FC236}">
                <a16:creationId xmlns:a16="http://schemas.microsoft.com/office/drawing/2014/main" id="{08198DF6-FB87-C245-B75F-1D7D4B4BF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6997" y="2508811"/>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6997" y="1126011"/>
            <a:ext cx="711200" cy="711200"/>
          </a:xfrm>
          <a:prstGeom prst="rect">
            <a:avLst/>
          </a:prstGeom>
        </p:spPr>
      </p:pic>
      <p:sp>
        <p:nvSpPr>
          <p:cNvPr id="30" name="TextBox 29">
            <a:extLst>
              <a:ext uri="{FF2B5EF4-FFF2-40B4-BE49-F238E27FC236}">
                <a16:creationId xmlns:a16="http://schemas.microsoft.com/office/drawing/2014/main" id="{7294CD6F-0201-0449-905B-53C97FE7C350}"/>
              </a:ext>
            </a:extLst>
          </p:cNvPr>
          <p:cNvSpPr txBox="1"/>
          <p:nvPr/>
        </p:nvSpPr>
        <p:spPr>
          <a:xfrm>
            <a:off x="1805129" y="1839047"/>
            <a:ext cx="2301904" cy="307777"/>
          </a:xfrm>
          <a:prstGeom prst="rect">
            <a:avLst/>
          </a:prstGeom>
          <a:noFill/>
        </p:spPr>
        <p:txBody>
          <a:bodyPr wrap="square" rtlCol="0">
            <a:spAutoFit/>
          </a:bodyPr>
          <a:lstStyle/>
          <a:p>
            <a:pPr algn="ctr"/>
            <a:r>
              <a:rPr lang="en-US" sz="1400" dirty="0"/>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1805129" y="3250403"/>
            <a:ext cx="2301904" cy="307777"/>
          </a:xfrm>
          <a:prstGeom prst="rect">
            <a:avLst/>
          </a:prstGeom>
          <a:noFill/>
        </p:spPr>
        <p:txBody>
          <a:bodyPr wrap="square" rtlCol="0">
            <a:spAutoFit/>
          </a:bodyPr>
          <a:lstStyle/>
          <a:p>
            <a:pPr algn="ctr"/>
            <a:r>
              <a:rPr lang="en-US" sz="1400" dirty="0"/>
              <a:t>AWS Batch</a:t>
            </a:r>
          </a:p>
        </p:txBody>
      </p:sp>
      <p:pic>
        <p:nvPicPr>
          <p:cNvPr id="7" name="Graphic 6">
            <a:extLst>
              <a:ext uri="{FF2B5EF4-FFF2-40B4-BE49-F238E27FC236}">
                <a16:creationId xmlns:a16="http://schemas.microsoft.com/office/drawing/2014/main" id="{3DB79516-0CF7-A34A-841C-97AD925A6C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0481" y="2508811"/>
            <a:ext cx="711200" cy="711200"/>
          </a:xfrm>
          <a:prstGeom prst="rect">
            <a:avLst/>
          </a:prstGeom>
        </p:spPr>
      </p:pic>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0481" y="1126011"/>
            <a:ext cx="711200" cy="711200"/>
          </a:xfrm>
          <a:prstGeom prst="rect">
            <a:avLst/>
          </a:prstGeom>
        </p:spPr>
      </p:pic>
      <p:cxnSp>
        <p:nvCxnSpPr>
          <p:cNvPr id="25" name="Straight Connector 24">
            <a:extLst>
              <a:ext uri="{FF2B5EF4-FFF2-40B4-BE49-F238E27FC236}">
                <a16:creationId xmlns:a16="http://schemas.microsoft.com/office/drawing/2014/main" id="{F3AFF549-2757-A748-A012-DE1372983BBB}"/>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2F5C5D-1DD7-4147-8E6C-9F263BD38D71}"/>
              </a:ext>
            </a:extLst>
          </p:cNvPr>
          <p:cNvSpPr txBox="1"/>
          <p:nvPr/>
        </p:nvSpPr>
        <p:spPr>
          <a:xfrm>
            <a:off x="8937237" y="1839047"/>
            <a:ext cx="2301904" cy="523220"/>
          </a:xfrm>
          <a:prstGeom prst="rect">
            <a:avLst/>
          </a:prstGeom>
          <a:noFill/>
        </p:spPr>
        <p:txBody>
          <a:bodyPr wrap="square" rtlCol="0">
            <a:spAutoFit/>
          </a:bodyPr>
          <a:lstStyle/>
          <a:p>
            <a:pPr algn="ctr"/>
            <a:r>
              <a:rPr lang="en-US" sz="1400" dirty="0"/>
              <a:t>AWS Serverless Application Repository</a:t>
            </a:r>
          </a:p>
        </p:txBody>
      </p:sp>
      <p:sp>
        <p:nvSpPr>
          <p:cNvPr id="29" name="TextBox 28">
            <a:extLst>
              <a:ext uri="{FF2B5EF4-FFF2-40B4-BE49-F238E27FC236}">
                <a16:creationId xmlns:a16="http://schemas.microsoft.com/office/drawing/2014/main" id="{B1201A37-6A71-1946-8366-B3D52FB1032D}"/>
              </a:ext>
            </a:extLst>
          </p:cNvPr>
          <p:cNvSpPr txBox="1"/>
          <p:nvPr/>
        </p:nvSpPr>
        <p:spPr>
          <a:xfrm>
            <a:off x="8937237" y="3250403"/>
            <a:ext cx="2301904" cy="523220"/>
          </a:xfrm>
          <a:prstGeom prst="rect">
            <a:avLst/>
          </a:prstGeom>
          <a:noFill/>
        </p:spPr>
        <p:txBody>
          <a:bodyPr wrap="square" rtlCol="0">
            <a:spAutoFit/>
          </a:bodyPr>
          <a:lstStyle/>
          <a:p>
            <a:pPr algn="ctr"/>
            <a:r>
              <a:rPr lang="en-US" sz="1400" dirty="0"/>
              <a:t>AWS Serverless Application Repository</a:t>
            </a:r>
          </a:p>
        </p:txBody>
      </p:sp>
      <p:pic>
        <p:nvPicPr>
          <p:cNvPr id="31" name="Graphic 30">
            <a:extLst>
              <a:ext uri="{FF2B5EF4-FFF2-40B4-BE49-F238E27FC236}">
                <a16:creationId xmlns:a16="http://schemas.microsoft.com/office/drawing/2014/main" id="{53DA9ED7-39DC-9D4E-9592-E7D4DE9139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32589" y="2508811"/>
            <a:ext cx="711200" cy="711200"/>
          </a:xfrm>
          <a:prstGeom prst="rect">
            <a:avLst/>
          </a:prstGeom>
        </p:spPr>
      </p:pic>
      <p:pic>
        <p:nvPicPr>
          <p:cNvPr id="35" name="Graphic 34">
            <a:extLst>
              <a:ext uri="{FF2B5EF4-FFF2-40B4-BE49-F238E27FC236}">
                <a16:creationId xmlns:a16="http://schemas.microsoft.com/office/drawing/2014/main" id="{89437C2C-1559-1543-99DA-DF49A13178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32589" y="1126011"/>
            <a:ext cx="711200" cy="711200"/>
          </a:xfrm>
          <a:prstGeom prst="rect">
            <a:avLst/>
          </a:prstGeom>
        </p:spPr>
      </p:pic>
    </p:spTree>
    <p:extLst>
      <p:ext uri="{BB962C8B-B14F-4D97-AF65-F5344CB8AC3E}">
        <p14:creationId xmlns:p14="http://schemas.microsoft.com/office/powerpoint/2010/main" val="69033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5/8</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VMware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VMware Cloud on AWS</a:t>
            </a:r>
          </a:p>
        </p:txBody>
      </p:sp>
      <p:pic>
        <p:nvPicPr>
          <p:cNvPr id="29" name="Graphic 28">
            <a:extLst>
              <a:ext uri="{FF2B5EF4-FFF2-40B4-BE49-F238E27FC236}">
                <a16:creationId xmlns:a16="http://schemas.microsoft.com/office/drawing/2014/main" id="{4FDDA9C7-3BC8-A845-ABFB-151F7F75D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7597" y="2425363"/>
            <a:ext cx="711200" cy="711200"/>
          </a:xfrm>
          <a:prstGeom prst="rect">
            <a:avLst/>
          </a:prstGeom>
        </p:spPr>
      </p:pic>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7597" y="1109469"/>
            <a:ext cx="711200" cy="711200"/>
          </a:xfrm>
          <a:prstGeom prst="rect">
            <a:avLst/>
          </a:prstGeom>
        </p:spPr>
      </p:pic>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Deadline</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Deadline</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399B0A-1F98-CB45-80C0-0DFC32848EE2}"/>
              </a:ext>
            </a:extLst>
          </p:cNvPr>
          <p:cNvSpPr txBox="1"/>
          <p:nvPr/>
        </p:nvSpPr>
        <p:spPr>
          <a:xfrm>
            <a:off x="8937237"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Frost</a:t>
            </a:r>
          </a:p>
        </p:txBody>
      </p:sp>
      <p:sp>
        <p:nvSpPr>
          <p:cNvPr id="36" name="TextBox 35">
            <a:extLst>
              <a:ext uri="{FF2B5EF4-FFF2-40B4-BE49-F238E27FC236}">
                <a16:creationId xmlns:a16="http://schemas.microsoft.com/office/drawing/2014/main" id="{EE2874AB-463F-674E-9CA3-FD247ED47A7B}"/>
              </a:ext>
            </a:extLst>
          </p:cNvPr>
          <p:cNvSpPr txBox="1"/>
          <p:nvPr/>
        </p:nvSpPr>
        <p:spPr>
          <a:xfrm>
            <a:off x="8937237"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Frost</a:t>
            </a:r>
          </a:p>
        </p:txBody>
      </p:sp>
      <p:pic>
        <p:nvPicPr>
          <p:cNvPr id="6" name="Graphic 5">
            <a:extLst>
              <a:ext uri="{FF2B5EF4-FFF2-40B4-BE49-F238E27FC236}">
                <a16:creationId xmlns:a16="http://schemas.microsoft.com/office/drawing/2014/main" id="{C2ADEBA1-3479-C84A-8065-3AA32A430B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7410" y="1100154"/>
            <a:ext cx="711200" cy="711200"/>
          </a:xfrm>
          <a:prstGeom prst="rect">
            <a:avLst/>
          </a:prstGeom>
        </p:spPr>
      </p:pic>
      <p:pic>
        <p:nvPicPr>
          <p:cNvPr id="8" name="Graphic 7">
            <a:extLst>
              <a:ext uri="{FF2B5EF4-FFF2-40B4-BE49-F238E27FC236}">
                <a16:creationId xmlns:a16="http://schemas.microsoft.com/office/drawing/2014/main" id="{3947EB1E-9F49-5642-B280-121180997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410" y="2425363"/>
            <a:ext cx="711200" cy="711200"/>
          </a:xfrm>
          <a:prstGeom prst="rect">
            <a:avLst/>
          </a:prstGeom>
        </p:spPr>
      </p:pic>
      <p:pic>
        <p:nvPicPr>
          <p:cNvPr id="42" name="Graphic 41">
            <a:extLst>
              <a:ext uri="{FF2B5EF4-FFF2-40B4-BE49-F238E27FC236}">
                <a16:creationId xmlns:a16="http://schemas.microsoft.com/office/drawing/2014/main" id="{28156012-C61C-2047-A0E1-39D1F5C757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2589" y="2425363"/>
            <a:ext cx="711200" cy="711200"/>
          </a:xfrm>
          <a:prstGeom prst="rect">
            <a:avLst/>
          </a:prstGeom>
        </p:spPr>
      </p:pic>
      <p:pic>
        <p:nvPicPr>
          <p:cNvPr id="44" name="Graphic 43">
            <a:extLst>
              <a:ext uri="{FF2B5EF4-FFF2-40B4-BE49-F238E27FC236}">
                <a16:creationId xmlns:a16="http://schemas.microsoft.com/office/drawing/2014/main" id="{A52E82BB-DBDD-DE40-A280-34514D5920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32589" y="1103140"/>
            <a:ext cx="711200" cy="711200"/>
          </a:xfrm>
          <a:prstGeom prst="rect">
            <a:avLst/>
          </a:prstGeom>
        </p:spPr>
      </p:pic>
      <p:sp>
        <p:nvSpPr>
          <p:cNvPr id="24" name="TextBox 23">
            <a:extLst>
              <a:ext uri="{FF2B5EF4-FFF2-40B4-BE49-F238E27FC236}">
                <a16:creationId xmlns:a16="http://schemas.microsoft.com/office/drawing/2014/main" id="{E239A4D3-2700-E04E-9C32-512B863142A2}"/>
              </a:ext>
            </a:extLst>
          </p:cNvPr>
          <p:cNvSpPr txBox="1"/>
          <p:nvPr/>
        </p:nvSpPr>
        <p:spPr>
          <a:xfrm>
            <a:off x="664056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a:t>
            </a:r>
            <a:r>
              <a:rPr lang="en-US" sz="1400" dirty="0" err="1"/>
              <a:t>XMesh</a:t>
            </a:r>
            <a:endParaRPr lang="en-US" sz="1400" dirty="0"/>
          </a:p>
        </p:txBody>
      </p:sp>
      <p:sp>
        <p:nvSpPr>
          <p:cNvPr id="37" name="TextBox 36">
            <a:extLst>
              <a:ext uri="{FF2B5EF4-FFF2-40B4-BE49-F238E27FC236}">
                <a16:creationId xmlns:a16="http://schemas.microsoft.com/office/drawing/2014/main" id="{0363CF31-858B-6946-9040-4E9045D9D526}"/>
              </a:ext>
            </a:extLst>
          </p:cNvPr>
          <p:cNvSpPr txBox="1"/>
          <p:nvPr/>
        </p:nvSpPr>
        <p:spPr>
          <a:xfrm>
            <a:off x="664056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a:t>
            </a:r>
            <a:r>
              <a:rPr lang="en-US" sz="1400" dirty="0" err="1"/>
              <a:t>XMesh</a:t>
            </a:r>
            <a:endParaRPr lang="en-US" sz="1400" dirty="0"/>
          </a:p>
        </p:txBody>
      </p:sp>
      <p:pic>
        <p:nvPicPr>
          <p:cNvPr id="39" name="Graphic 38">
            <a:extLst>
              <a:ext uri="{FF2B5EF4-FFF2-40B4-BE49-F238E27FC236}">
                <a16:creationId xmlns:a16="http://schemas.microsoft.com/office/drawing/2014/main" id="{A3441E0F-6F31-484F-89B5-F5EE0ED6B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31815" y="1124275"/>
            <a:ext cx="711200" cy="711200"/>
          </a:xfrm>
          <a:prstGeom prst="rect">
            <a:avLst/>
          </a:prstGeom>
        </p:spPr>
      </p:pic>
      <p:pic>
        <p:nvPicPr>
          <p:cNvPr id="41" name="Graphic 40">
            <a:extLst>
              <a:ext uri="{FF2B5EF4-FFF2-40B4-BE49-F238E27FC236}">
                <a16:creationId xmlns:a16="http://schemas.microsoft.com/office/drawing/2014/main" id="{D4F1DE01-AF36-BD40-8875-2E4B6BB82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815" y="2450702"/>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6/8</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Krakatoa</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Krakatoa</a:t>
            </a:r>
          </a:p>
        </p:txBody>
      </p:sp>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Sequoia</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477C8C9-90DB-A342-A619-41E078E8A8CE}"/>
              </a:ext>
            </a:extLst>
          </p:cNvPr>
          <p:cNvSpPr txBox="1"/>
          <p:nvPr/>
        </p:nvSpPr>
        <p:spPr>
          <a:xfrm>
            <a:off x="6651645" y="1839047"/>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Stoke</a:t>
            </a:r>
          </a:p>
        </p:txBody>
      </p: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Sequoia</a:t>
            </a:r>
          </a:p>
        </p:txBody>
      </p:sp>
      <p:sp>
        <p:nvSpPr>
          <p:cNvPr id="33" name="TextBox 32">
            <a:extLst>
              <a:ext uri="{FF2B5EF4-FFF2-40B4-BE49-F238E27FC236}">
                <a16:creationId xmlns:a16="http://schemas.microsoft.com/office/drawing/2014/main" id="{B1659F13-688A-BC40-B621-EF740972A620}"/>
              </a:ext>
            </a:extLst>
          </p:cNvPr>
          <p:cNvSpPr txBox="1"/>
          <p:nvPr/>
        </p:nvSpPr>
        <p:spPr>
          <a:xfrm>
            <a:off x="6651645" y="3250403"/>
            <a:ext cx="2301904" cy="307777"/>
          </a:xfrm>
          <a:prstGeom prst="rect">
            <a:avLst/>
          </a:prstGeom>
          <a:noFill/>
        </p:spPr>
        <p:txBody>
          <a:bodyPr wrap="square" rtlCol="0">
            <a:spAutoFit/>
          </a:bodyPr>
          <a:lstStyle/>
          <a:p>
            <a:pPr algn="ctr"/>
            <a:r>
              <a:rPr lang="en-US" sz="1400" dirty="0"/>
              <a:t>AWS </a:t>
            </a:r>
            <a:r>
              <a:rPr lang="en-US" sz="1400" dirty="0" err="1"/>
              <a:t>Thinkbox</a:t>
            </a:r>
            <a:r>
              <a:rPr lang="en-US" sz="1400" dirty="0"/>
              <a:t> Stoke</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FDBBFF-24D1-6447-A21E-2B33BB9582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325" y="2474731"/>
            <a:ext cx="711200" cy="711200"/>
          </a:xfrm>
          <a:prstGeom prst="rect">
            <a:avLst/>
          </a:prstGeom>
        </p:spPr>
      </p:pic>
      <p:pic>
        <p:nvPicPr>
          <p:cNvPr id="8" name="Graphic 7">
            <a:extLst>
              <a:ext uri="{FF2B5EF4-FFF2-40B4-BE49-F238E27FC236}">
                <a16:creationId xmlns:a16="http://schemas.microsoft.com/office/drawing/2014/main" id="{6AFA07FA-1407-0842-AE43-DDD6F6CB58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6325" y="1100154"/>
            <a:ext cx="711200" cy="711200"/>
          </a:xfrm>
          <a:prstGeom prst="rect">
            <a:avLst/>
          </a:prstGeom>
        </p:spPr>
      </p:pic>
      <p:pic>
        <p:nvPicPr>
          <p:cNvPr id="38" name="Graphic 37">
            <a:extLst>
              <a:ext uri="{FF2B5EF4-FFF2-40B4-BE49-F238E27FC236}">
                <a16:creationId xmlns:a16="http://schemas.microsoft.com/office/drawing/2014/main" id="{7776B618-1F45-6847-9CC1-E961F3716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6138" y="1124275"/>
            <a:ext cx="711200" cy="711200"/>
          </a:xfrm>
          <a:prstGeom prst="rect">
            <a:avLst/>
          </a:prstGeom>
        </p:spPr>
      </p:pic>
      <p:pic>
        <p:nvPicPr>
          <p:cNvPr id="40" name="Graphic 39">
            <a:extLst>
              <a:ext uri="{FF2B5EF4-FFF2-40B4-BE49-F238E27FC236}">
                <a16:creationId xmlns:a16="http://schemas.microsoft.com/office/drawing/2014/main" id="{39167D60-AC8E-3448-B062-8EA47DC3A9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6138" y="2450702"/>
            <a:ext cx="711200" cy="711200"/>
          </a:xfrm>
          <a:prstGeom prst="rect">
            <a:avLst/>
          </a:prstGeom>
        </p:spPr>
      </p:pic>
      <p:pic>
        <p:nvPicPr>
          <p:cNvPr id="7" name="Graphic 6">
            <a:extLst>
              <a:ext uri="{FF2B5EF4-FFF2-40B4-BE49-F238E27FC236}">
                <a16:creationId xmlns:a16="http://schemas.microsoft.com/office/drawing/2014/main" id="{63E5AD3E-BECE-4F4E-8018-90C267AD98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2899" y="1120238"/>
            <a:ext cx="711200" cy="711200"/>
          </a:xfrm>
          <a:prstGeom prst="rect">
            <a:avLst/>
          </a:prstGeom>
        </p:spPr>
      </p:pic>
      <p:pic>
        <p:nvPicPr>
          <p:cNvPr id="10" name="Graphic 9">
            <a:extLst>
              <a:ext uri="{FF2B5EF4-FFF2-40B4-BE49-F238E27FC236}">
                <a16:creationId xmlns:a16="http://schemas.microsoft.com/office/drawing/2014/main" id="{83E53427-80B0-A048-AA20-F8234DAC2A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2899" y="2450702"/>
            <a:ext cx="711200" cy="711200"/>
          </a:xfrm>
          <a:prstGeom prst="rect">
            <a:avLst/>
          </a:prstGeom>
        </p:spPr>
      </p:pic>
      <p:sp>
        <p:nvSpPr>
          <p:cNvPr id="24" name="TextBox 23">
            <a:extLst>
              <a:ext uri="{FF2B5EF4-FFF2-40B4-BE49-F238E27FC236}">
                <a16:creationId xmlns:a16="http://schemas.microsoft.com/office/drawing/2014/main" id="{EDB0D058-F88D-014C-B8B5-74EECB4EFB45}"/>
              </a:ext>
            </a:extLst>
          </p:cNvPr>
          <p:cNvSpPr txBox="1"/>
          <p:nvPr/>
        </p:nvSpPr>
        <p:spPr>
          <a:xfrm>
            <a:off x="8937237" y="1839047"/>
            <a:ext cx="2301904" cy="307777"/>
          </a:xfrm>
          <a:prstGeom prst="rect">
            <a:avLst/>
          </a:prstGeom>
          <a:noFill/>
        </p:spPr>
        <p:txBody>
          <a:bodyPr wrap="square" rtlCol="0">
            <a:spAutoFit/>
          </a:bodyPr>
          <a:lstStyle/>
          <a:p>
            <a:pPr algn="ctr"/>
            <a:r>
              <a:rPr lang="en-US" sz="1400" dirty="0"/>
              <a:t>AWS Wavelength</a:t>
            </a:r>
          </a:p>
        </p:txBody>
      </p:sp>
      <p:sp>
        <p:nvSpPr>
          <p:cNvPr id="29" name="TextBox 28">
            <a:extLst>
              <a:ext uri="{FF2B5EF4-FFF2-40B4-BE49-F238E27FC236}">
                <a16:creationId xmlns:a16="http://schemas.microsoft.com/office/drawing/2014/main" id="{F23B0114-8ABA-9A46-BDCB-31C681F73B63}"/>
              </a:ext>
            </a:extLst>
          </p:cNvPr>
          <p:cNvSpPr txBox="1"/>
          <p:nvPr/>
        </p:nvSpPr>
        <p:spPr>
          <a:xfrm>
            <a:off x="8937237" y="3250403"/>
            <a:ext cx="2301904" cy="307777"/>
          </a:xfrm>
          <a:prstGeom prst="rect">
            <a:avLst/>
          </a:prstGeom>
          <a:noFill/>
        </p:spPr>
        <p:txBody>
          <a:bodyPr wrap="square" rtlCol="0">
            <a:spAutoFit/>
          </a:bodyPr>
          <a:lstStyle/>
          <a:p>
            <a:pPr algn="ctr"/>
            <a:r>
              <a:rPr lang="en-US" sz="1400" dirty="0"/>
              <a:t>AWS Wavelength</a:t>
            </a:r>
          </a:p>
        </p:txBody>
      </p:sp>
      <p:pic>
        <p:nvPicPr>
          <p:cNvPr id="31" name="Picture 30">
            <a:extLst>
              <a:ext uri="{FF2B5EF4-FFF2-40B4-BE49-F238E27FC236}">
                <a16:creationId xmlns:a16="http://schemas.microsoft.com/office/drawing/2014/main" id="{3C4411CD-7C52-5049-8A34-6F33AFD09576}"/>
              </a:ext>
            </a:extLst>
          </p:cNvPr>
          <p:cNvPicPr>
            <a:picLocks noChangeAspect="1"/>
          </p:cNvPicPr>
          <p:nvPr/>
        </p:nvPicPr>
        <p:blipFill>
          <a:blip r:embed="rId14"/>
          <a:stretch>
            <a:fillRect/>
          </a:stretch>
        </p:blipFill>
        <p:spPr>
          <a:xfrm>
            <a:off x="9741018" y="2475277"/>
            <a:ext cx="710654" cy="710654"/>
          </a:xfrm>
          <a:prstGeom prst="rect">
            <a:avLst/>
          </a:prstGeom>
        </p:spPr>
      </p:pic>
      <p:pic>
        <p:nvPicPr>
          <p:cNvPr id="37" name="Picture 36">
            <a:extLst>
              <a:ext uri="{FF2B5EF4-FFF2-40B4-BE49-F238E27FC236}">
                <a16:creationId xmlns:a16="http://schemas.microsoft.com/office/drawing/2014/main" id="{30B95417-B691-1140-B0B9-38837FFF2033}"/>
              </a:ext>
            </a:extLst>
          </p:cNvPr>
          <p:cNvPicPr>
            <a:picLocks noChangeAspect="1"/>
          </p:cNvPicPr>
          <p:nvPr/>
        </p:nvPicPr>
        <p:blipFill>
          <a:blip r:embed="rId15"/>
          <a:stretch>
            <a:fillRect/>
          </a:stretch>
        </p:blipFill>
        <p:spPr>
          <a:xfrm>
            <a:off x="9741127" y="1128503"/>
            <a:ext cx="710544" cy="710544"/>
          </a:xfrm>
          <a:prstGeom prst="rect">
            <a:avLst/>
          </a:prstGeom>
        </p:spPr>
      </p:pic>
    </p:spTree>
    <p:extLst>
      <p:ext uri="{BB962C8B-B14F-4D97-AF65-F5344CB8AC3E}">
        <p14:creationId xmlns:p14="http://schemas.microsoft.com/office/powerpoint/2010/main" val="3216087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49</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7/8</a:t>
            </a:r>
          </a:p>
        </p:txBody>
      </p:sp>
      <p:sp>
        <p:nvSpPr>
          <p:cNvPr id="22" name="TextBox 21">
            <a:extLst>
              <a:ext uri="{FF2B5EF4-FFF2-40B4-BE49-F238E27FC236}">
                <a16:creationId xmlns:a16="http://schemas.microsoft.com/office/drawing/2014/main" id="{95F57573-EB84-934E-8376-11D932AEE98B}"/>
              </a:ext>
            </a:extLst>
          </p:cNvPr>
          <p:cNvSpPr txBox="1"/>
          <p:nvPr/>
        </p:nvSpPr>
        <p:spPr>
          <a:xfrm>
            <a:off x="1842245" y="1811354"/>
            <a:ext cx="2301904" cy="307777"/>
          </a:xfrm>
          <a:prstGeom prst="rect">
            <a:avLst/>
          </a:prstGeom>
          <a:noFill/>
        </p:spPr>
        <p:txBody>
          <a:bodyPr wrap="square" rtlCol="0">
            <a:spAutoFit/>
          </a:bodyPr>
          <a:lstStyle/>
          <a:p>
            <a:pPr algn="ctr"/>
            <a:r>
              <a:rPr lang="en-US" sz="1400" dirty="0"/>
              <a:t>AWS Compute Optimizer</a:t>
            </a:r>
          </a:p>
        </p:txBody>
      </p:sp>
      <p:sp>
        <p:nvSpPr>
          <p:cNvPr id="25" name="TextBox 24">
            <a:extLst>
              <a:ext uri="{FF2B5EF4-FFF2-40B4-BE49-F238E27FC236}">
                <a16:creationId xmlns:a16="http://schemas.microsoft.com/office/drawing/2014/main" id="{64216852-85D4-4E45-BB1D-6212E31C5676}"/>
              </a:ext>
            </a:extLst>
          </p:cNvPr>
          <p:cNvSpPr txBox="1"/>
          <p:nvPr/>
        </p:nvSpPr>
        <p:spPr>
          <a:xfrm>
            <a:off x="1842245" y="3222710"/>
            <a:ext cx="2301904" cy="307777"/>
          </a:xfrm>
          <a:prstGeom prst="rect">
            <a:avLst/>
          </a:prstGeom>
          <a:noFill/>
        </p:spPr>
        <p:txBody>
          <a:bodyPr wrap="square" rtlCol="0">
            <a:spAutoFit/>
          </a:bodyPr>
          <a:lstStyle/>
          <a:p>
            <a:pPr algn="ctr"/>
            <a:r>
              <a:rPr lang="en-US" sz="1400" dirty="0"/>
              <a:t>AWS Compute Optimizer</a:t>
            </a:r>
          </a:p>
        </p:txBody>
      </p:sp>
      <p:sp>
        <p:nvSpPr>
          <p:cNvPr id="26" name="TextBox 25">
            <a:extLst>
              <a:ext uri="{FF2B5EF4-FFF2-40B4-BE49-F238E27FC236}">
                <a16:creationId xmlns:a16="http://schemas.microsoft.com/office/drawing/2014/main" id="{4905F557-9C9F-B545-9E9C-357E5BAD60FA}"/>
              </a:ext>
            </a:extLst>
          </p:cNvPr>
          <p:cNvSpPr txBox="1"/>
          <p:nvPr/>
        </p:nvSpPr>
        <p:spPr>
          <a:xfrm>
            <a:off x="4262752" y="1839047"/>
            <a:ext cx="2301904" cy="307777"/>
          </a:xfrm>
          <a:prstGeom prst="rect">
            <a:avLst/>
          </a:prstGeom>
          <a:noFill/>
        </p:spPr>
        <p:txBody>
          <a:bodyPr wrap="square" rtlCol="0">
            <a:spAutoFit/>
          </a:bodyPr>
          <a:lstStyle/>
          <a:p>
            <a:pPr algn="ctr"/>
            <a:r>
              <a:rPr lang="en-US" sz="1400" dirty="0"/>
              <a:t>AWS Local Zones</a:t>
            </a:r>
          </a:p>
        </p:txBody>
      </p:sp>
      <p:cxnSp>
        <p:nvCxnSpPr>
          <p:cNvPr id="27" name="Straight Connector 26">
            <a:extLst>
              <a:ext uri="{FF2B5EF4-FFF2-40B4-BE49-F238E27FC236}">
                <a16:creationId xmlns:a16="http://schemas.microsoft.com/office/drawing/2014/main" id="{5D0B8896-74AF-C24C-A5A7-30737C06F1E3}"/>
              </a:ext>
            </a:extLst>
          </p:cNvPr>
          <p:cNvCxnSpPr>
            <a:cxnSpLocks/>
          </p:cNvCxnSpPr>
          <p:nvPr/>
        </p:nvCxnSpPr>
        <p:spPr>
          <a:xfrm>
            <a:off x="423183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67A2FD-D6C4-A249-B50E-F8BF8F1183E2}"/>
              </a:ext>
            </a:extLst>
          </p:cNvPr>
          <p:cNvCxnSpPr>
            <a:cxnSpLocks/>
          </p:cNvCxnSpPr>
          <p:nvPr/>
        </p:nvCxnSpPr>
        <p:spPr>
          <a:xfrm>
            <a:off x="665164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477C8C9-90DB-A342-A619-41E078E8A8CE}"/>
              </a:ext>
            </a:extLst>
          </p:cNvPr>
          <p:cNvSpPr txBox="1"/>
          <p:nvPr/>
        </p:nvSpPr>
        <p:spPr>
          <a:xfrm>
            <a:off x="6651645" y="1839047"/>
            <a:ext cx="2301904" cy="307777"/>
          </a:xfrm>
          <a:prstGeom prst="rect">
            <a:avLst/>
          </a:prstGeom>
          <a:noFill/>
        </p:spPr>
        <p:txBody>
          <a:bodyPr wrap="square" rtlCol="0">
            <a:spAutoFit/>
          </a:bodyPr>
          <a:lstStyle/>
          <a:p>
            <a:pPr algn="ctr"/>
            <a:r>
              <a:rPr lang="en-US" sz="1400" dirty="0"/>
              <a:t>EC2 Image Builder</a:t>
            </a:r>
          </a:p>
        </p:txBody>
      </p:sp>
      <p:sp>
        <p:nvSpPr>
          <p:cNvPr id="32" name="TextBox 31">
            <a:extLst>
              <a:ext uri="{FF2B5EF4-FFF2-40B4-BE49-F238E27FC236}">
                <a16:creationId xmlns:a16="http://schemas.microsoft.com/office/drawing/2014/main" id="{B361B5AD-87D7-4040-86A6-8DB26AB69C02}"/>
              </a:ext>
            </a:extLst>
          </p:cNvPr>
          <p:cNvSpPr txBox="1"/>
          <p:nvPr/>
        </p:nvSpPr>
        <p:spPr>
          <a:xfrm>
            <a:off x="4262752" y="3250403"/>
            <a:ext cx="2301904" cy="307777"/>
          </a:xfrm>
          <a:prstGeom prst="rect">
            <a:avLst/>
          </a:prstGeom>
          <a:noFill/>
        </p:spPr>
        <p:txBody>
          <a:bodyPr wrap="square" rtlCol="0">
            <a:spAutoFit/>
          </a:bodyPr>
          <a:lstStyle/>
          <a:p>
            <a:pPr algn="ctr"/>
            <a:r>
              <a:rPr lang="en-US" sz="1400" dirty="0"/>
              <a:t>AWS Local Zones</a:t>
            </a:r>
          </a:p>
        </p:txBody>
      </p:sp>
      <p:sp>
        <p:nvSpPr>
          <p:cNvPr id="33" name="TextBox 32">
            <a:extLst>
              <a:ext uri="{FF2B5EF4-FFF2-40B4-BE49-F238E27FC236}">
                <a16:creationId xmlns:a16="http://schemas.microsoft.com/office/drawing/2014/main" id="{B1659F13-688A-BC40-B621-EF740972A620}"/>
              </a:ext>
            </a:extLst>
          </p:cNvPr>
          <p:cNvSpPr txBox="1"/>
          <p:nvPr/>
        </p:nvSpPr>
        <p:spPr>
          <a:xfrm>
            <a:off x="6651645" y="3250403"/>
            <a:ext cx="2301904" cy="307777"/>
          </a:xfrm>
          <a:prstGeom prst="rect">
            <a:avLst/>
          </a:prstGeom>
          <a:noFill/>
        </p:spPr>
        <p:txBody>
          <a:bodyPr wrap="square" rtlCol="0">
            <a:spAutoFit/>
          </a:bodyPr>
          <a:lstStyle/>
          <a:p>
            <a:pPr algn="ctr"/>
            <a:r>
              <a:rPr lang="en-US" sz="1400" dirty="0"/>
              <a:t>EC2 Image Builder</a:t>
            </a:r>
          </a:p>
        </p:txBody>
      </p:sp>
      <p:cxnSp>
        <p:nvCxnSpPr>
          <p:cNvPr id="34" name="Straight Connector 33">
            <a:extLst>
              <a:ext uri="{FF2B5EF4-FFF2-40B4-BE49-F238E27FC236}">
                <a16:creationId xmlns:a16="http://schemas.microsoft.com/office/drawing/2014/main" id="{471684FE-4697-E544-8932-71F879DFB601}"/>
              </a:ext>
            </a:extLst>
          </p:cNvPr>
          <p:cNvCxnSpPr>
            <a:cxnSpLocks/>
          </p:cNvCxnSpPr>
          <p:nvPr/>
        </p:nvCxnSpPr>
        <p:spPr>
          <a:xfrm>
            <a:off x="89313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0C9D1A5-5054-2246-82B4-75B0ED419F44}"/>
              </a:ext>
            </a:extLst>
          </p:cNvPr>
          <p:cNvPicPr>
            <a:picLocks noChangeAspect="1"/>
          </p:cNvPicPr>
          <p:nvPr/>
        </p:nvPicPr>
        <p:blipFill>
          <a:blip r:embed="rId3"/>
          <a:stretch>
            <a:fillRect/>
          </a:stretch>
        </p:blipFill>
        <p:spPr>
          <a:xfrm>
            <a:off x="2671180" y="2474731"/>
            <a:ext cx="711200" cy="711200"/>
          </a:xfrm>
          <a:prstGeom prst="rect">
            <a:avLst/>
          </a:prstGeom>
        </p:spPr>
      </p:pic>
      <p:pic>
        <p:nvPicPr>
          <p:cNvPr id="16" name="Picture 15">
            <a:extLst>
              <a:ext uri="{FF2B5EF4-FFF2-40B4-BE49-F238E27FC236}">
                <a16:creationId xmlns:a16="http://schemas.microsoft.com/office/drawing/2014/main" id="{CD6095BE-95AB-4D48-A10F-3DF9FC08A48B}"/>
              </a:ext>
            </a:extLst>
          </p:cNvPr>
          <p:cNvPicPr>
            <a:picLocks noChangeAspect="1"/>
          </p:cNvPicPr>
          <p:nvPr/>
        </p:nvPicPr>
        <p:blipFill>
          <a:blip r:embed="rId4"/>
          <a:stretch>
            <a:fillRect/>
          </a:stretch>
        </p:blipFill>
        <p:spPr>
          <a:xfrm>
            <a:off x="2671836" y="1100810"/>
            <a:ext cx="710544" cy="710544"/>
          </a:xfrm>
          <a:prstGeom prst="rect">
            <a:avLst/>
          </a:prstGeom>
        </p:spPr>
      </p:pic>
      <p:pic>
        <p:nvPicPr>
          <p:cNvPr id="18" name="Picture 17">
            <a:extLst>
              <a:ext uri="{FF2B5EF4-FFF2-40B4-BE49-F238E27FC236}">
                <a16:creationId xmlns:a16="http://schemas.microsoft.com/office/drawing/2014/main" id="{49B99989-AFFD-8F4E-96D5-E9B53A644E80}"/>
              </a:ext>
            </a:extLst>
          </p:cNvPr>
          <p:cNvPicPr>
            <a:picLocks noChangeAspect="1"/>
          </p:cNvPicPr>
          <p:nvPr/>
        </p:nvPicPr>
        <p:blipFill>
          <a:blip r:embed="rId5"/>
          <a:stretch>
            <a:fillRect/>
          </a:stretch>
        </p:blipFill>
        <p:spPr>
          <a:xfrm>
            <a:off x="5086138" y="2474731"/>
            <a:ext cx="711200" cy="711200"/>
          </a:xfrm>
          <a:prstGeom prst="rect">
            <a:avLst/>
          </a:prstGeom>
        </p:spPr>
      </p:pic>
      <p:pic>
        <p:nvPicPr>
          <p:cNvPr id="20" name="Picture 19">
            <a:extLst>
              <a:ext uri="{FF2B5EF4-FFF2-40B4-BE49-F238E27FC236}">
                <a16:creationId xmlns:a16="http://schemas.microsoft.com/office/drawing/2014/main" id="{1DA316EA-9B04-1B47-A5BC-EDBE278FB305}"/>
              </a:ext>
            </a:extLst>
          </p:cNvPr>
          <p:cNvPicPr>
            <a:picLocks noChangeAspect="1"/>
          </p:cNvPicPr>
          <p:nvPr/>
        </p:nvPicPr>
        <p:blipFill>
          <a:blip r:embed="rId6"/>
          <a:stretch>
            <a:fillRect/>
          </a:stretch>
        </p:blipFill>
        <p:spPr>
          <a:xfrm>
            <a:off x="5086138" y="1128503"/>
            <a:ext cx="710544" cy="710544"/>
          </a:xfrm>
          <a:prstGeom prst="rect">
            <a:avLst/>
          </a:prstGeom>
        </p:spPr>
      </p:pic>
      <p:pic>
        <p:nvPicPr>
          <p:cNvPr id="37" name="Picture 36">
            <a:extLst>
              <a:ext uri="{FF2B5EF4-FFF2-40B4-BE49-F238E27FC236}">
                <a16:creationId xmlns:a16="http://schemas.microsoft.com/office/drawing/2014/main" id="{B05D8D69-ED88-6C47-9F99-93B2DE846537}"/>
              </a:ext>
            </a:extLst>
          </p:cNvPr>
          <p:cNvPicPr>
            <a:picLocks noChangeAspect="1"/>
          </p:cNvPicPr>
          <p:nvPr/>
        </p:nvPicPr>
        <p:blipFill>
          <a:blip r:embed="rId7"/>
          <a:stretch>
            <a:fillRect/>
          </a:stretch>
        </p:blipFill>
        <p:spPr>
          <a:xfrm>
            <a:off x="7461336" y="2475277"/>
            <a:ext cx="710654" cy="710654"/>
          </a:xfrm>
          <a:prstGeom prst="rect">
            <a:avLst/>
          </a:prstGeom>
        </p:spPr>
      </p:pic>
      <p:pic>
        <p:nvPicPr>
          <p:cNvPr id="41" name="Picture 40">
            <a:extLst>
              <a:ext uri="{FF2B5EF4-FFF2-40B4-BE49-F238E27FC236}">
                <a16:creationId xmlns:a16="http://schemas.microsoft.com/office/drawing/2014/main" id="{3828062A-72FA-0A4B-B521-3DA329391431}"/>
              </a:ext>
            </a:extLst>
          </p:cNvPr>
          <p:cNvPicPr>
            <a:picLocks noChangeAspect="1"/>
          </p:cNvPicPr>
          <p:nvPr/>
        </p:nvPicPr>
        <p:blipFill>
          <a:blip r:embed="rId8"/>
          <a:stretch>
            <a:fillRect/>
          </a:stretch>
        </p:blipFill>
        <p:spPr>
          <a:xfrm>
            <a:off x="7461391" y="1128503"/>
            <a:ext cx="710544" cy="710544"/>
          </a:xfrm>
          <a:prstGeom prst="rect">
            <a:avLst/>
          </a:prstGeom>
        </p:spPr>
      </p:pic>
      <p:pic>
        <p:nvPicPr>
          <p:cNvPr id="23" name="Graphic 22">
            <a:extLst>
              <a:ext uri="{FF2B5EF4-FFF2-40B4-BE49-F238E27FC236}">
                <a16:creationId xmlns:a16="http://schemas.microsoft.com/office/drawing/2014/main" id="{550A065F-926D-B542-89A6-5A6114A779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7223" y="1190147"/>
            <a:ext cx="711200" cy="711200"/>
          </a:xfrm>
          <a:prstGeom prst="rect">
            <a:avLst/>
          </a:prstGeom>
        </p:spPr>
      </p:pic>
      <p:sp>
        <p:nvSpPr>
          <p:cNvPr id="24" name="TextBox 23">
            <a:extLst>
              <a:ext uri="{FF2B5EF4-FFF2-40B4-BE49-F238E27FC236}">
                <a16:creationId xmlns:a16="http://schemas.microsoft.com/office/drawing/2014/main" id="{18E64672-0AAF-BA42-8142-1B805F7194B7}"/>
              </a:ext>
            </a:extLst>
          </p:cNvPr>
          <p:cNvSpPr txBox="1"/>
          <p:nvPr/>
        </p:nvSpPr>
        <p:spPr>
          <a:xfrm>
            <a:off x="8851987" y="1900691"/>
            <a:ext cx="2301904" cy="307777"/>
          </a:xfrm>
          <a:prstGeom prst="rect">
            <a:avLst/>
          </a:prstGeom>
          <a:noFill/>
        </p:spPr>
        <p:txBody>
          <a:bodyPr wrap="square" rtlCol="0">
            <a:spAutoFit/>
          </a:bodyPr>
          <a:lstStyle/>
          <a:p>
            <a:pPr algn="ctr"/>
            <a:r>
              <a:rPr lang="en-US" sz="1400" dirty="0" err="1"/>
              <a:t>Bottlerocket</a:t>
            </a:r>
            <a:endParaRPr lang="en-US" sz="1400" dirty="0"/>
          </a:p>
        </p:txBody>
      </p:sp>
      <p:sp>
        <p:nvSpPr>
          <p:cNvPr id="29" name="TextBox 28">
            <a:extLst>
              <a:ext uri="{FF2B5EF4-FFF2-40B4-BE49-F238E27FC236}">
                <a16:creationId xmlns:a16="http://schemas.microsoft.com/office/drawing/2014/main" id="{8C68B3E7-91B1-C345-A268-3C9020874FD8}"/>
              </a:ext>
            </a:extLst>
          </p:cNvPr>
          <p:cNvSpPr txBox="1"/>
          <p:nvPr/>
        </p:nvSpPr>
        <p:spPr>
          <a:xfrm>
            <a:off x="8862814" y="3312047"/>
            <a:ext cx="2301904" cy="307777"/>
          </a:xfrm>
          <a:prstGeom prst="rect">
            <a:avLst/>
          </a:prstGeom>
          <a:noFill/>
        </p:spPr>
        <p:txBody>
          <a:bodyPr wrap="square" rtlCol="0">
            <a:spAutoFit/>
          </a:bodyPr>
          <a:lstStyle/>
          <a:p>
            <a:pPr algn="ctr"/>
            <a:r>
              <a:rPr lang="en-US" sz="1400" dirty="0" err="1"/>
              <a:t>Bottlerocket</a:t>
            </a:r>
            <a:endParaRPr lang="en-US" sz="1400" dirty="0"/>
          </a:p>
        </p:txBody>
      </p:sp>
      <p:pic>
        <p:nvPicPr>
          <p:cNvPr id="6" name="Graphic 5">
            <a:extLst>
              <a:ext uri="{FF2B5EF4-FFF2-40B4-BE49-F238E27FC236}">
                <a16:creationId xmlns:a16="http://schemas.microsoft.com/office/drawing/2014/main" id="{09BB9D5F-DE47-D643-AD95-628AF6365C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57223" y="2474731"/>
            <a:ext cx="711200" cy="711200"/>
          </a:xfrm>
          <a:prstGeom prst="rect">
            <a:avLst/>
          </a:prstGeom>
        </p:spPr>
      </p:pic>
    </p:spTree>
    <p:extLst>
      <p:ext uri="{BB962C8B-B14F-4D97-AF65-F5344CB8AC3E}">
        <p14:creationId xmlns:p14="http://schemas.microsoft.com/office/powerpoint/2010/main" val="301211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About AWS Architecture Icons</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a:t>
            </a:r>
          </a:p>
          <a:p>
            <a:pPr marL="0" indent="0">
              <a:buNone/>
            </a:pPr>
            <a:r>
              <a:rPr lang="en-US" sz="2000" dirty="0"/>
              <a:t>In this deck, you will find an official collection of AWS service icons, resources, and other tools to help you build customer-focused and consistent AWS Architecture diagrams.</a:t>
            </a:r>
          </a:p>
          <a:p>
            <a:pPr marL="0" indent="0">
              <a:buNone/>
            </a:pPr>
            <a:r>
              <a:rPr lang="en-US" sz="20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grpSp>
        <p:nvGrpSpPr>
          <p:cNvPr id="6" name="Group 5">
            <a:extLst>
              <a:ext uri="{FF2B5EF4-FFF2-40B4-BE49-F238E27FC236}">
                <a16:creationId xmlns:a16="http://schemas.microsoft.com/office/drawing/2014/main" id="{AC2674EC-8C55-B144-A842-8757E2C19CD5}"/>
              </a:ext>
            </a:extLst>
          </p:cNvPr>
          <p:cNvGrpSpPr/>
          <p:nvPr/>
        </p:nvGrpSpPr>
        <p:grpSpPr>
          <a:xfrm>
            <a:off x="5798411" y="1201783"/>
            <a:ext cx="5825355" cy="3938890"/>
            <a:chOff x="3963647" y="1129248"/>
            <a:chExt cx="6930777" cy="4686336"/>
          </a:xfrm>
        </p:grpSpPr>
        <p:sp>
          <p:nvSpPr>
            <p:cNvPr id="7" name="Rectangle 6">
              <a:extLst>
                <a:ext uri="{FF2B5EF4-FFF2-40B4-BE49-F238E27FC236}">
                  <a16:creationId xmlns:a16="http://schemas.microsoft.com/office/drawing/2014/main" id="{A05DFD40-FB52-1447-9826-BC9166A843E2}"/>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5"/>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3963648" y="1129248"/>
              <a:ext cx="6930776"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3"/>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br>
                <a:rPr lang="en-US" sz="1100" dirty="0">
                  <a:solidFill>
                    <a:srgbClr val="D86613"/>
                  </a:solidFill>
                </a:rPr>
              </a:br>
              <a:r>
                <a:rPr lang="en-US" sz="1100" dirty="0">
                  <a:solidFill>
                    <a:srgbClr val="D86613"/>
                  </a:solidFill>
                </a:rPr>
                <a:t>Auto Scaling group</a:t>
              </a:r>
            </a:p>
          </p:txBody>
        </p:sp>
        <p:pic>
          <p:nvPicPr>
            <p:cNvPr id="11" name="Graphic 10">
              <a:extLst>
                <a:ext uri="{FF2B5EF4-FFF2-40B4-BE49-F238E27FC236}">
                  <a16:creationId xmlns:a16="http://schemas.microsoft.com/office/drawing/2014/main" id="{71E442C6-CCF5-DB4A-8250-07418EBAB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432447"/>
              <a:ext cx="330200" cy="330200"/>
            </a:xfrm>
            <a:prstGeom prst="rect">
              <a:avLst/>
            </a:prstGeom>
          </p:spPr>
        </p:pic>
        <p:pic>
          <p:nvPicPr>
            <p:cNvPr id="12" name="Graphic 11">
              <a:extLst>
                <a:ext uri="{FF2B5EF4-FFF2-40B4-BE49-F238E27FC236}">
                  <a16:creationId xmlns:a16="http://schemas.microsoft.com/office/drawing/2014/main" id="{747B5DD8-D97F-B14E-B3DD-8172E6270D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3" name="Graphic 12">
              <a:extLst>
                <a:ext uri="{FF2B5EF4-FFF2-40B4-BE49-F238E27FC236}">
                  <a16:creationId xmlns:a16="http://schemas.microsoft.com/office/drawing/2014/main" id="{AFC8BF74-4532-7C44-9F77-B9851D2426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986B04EE-AAD0-AB4C-B006-0F1AFBE25785}"/>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a:solidFill>
                    <a:schemeClr val="accent3"/>
                  </a:solidFill>
                </a:rPr>
                <a:t>Availability Zone </a:t>
              </a:r>
              <a:r>
                <a:rPr lang="en-US" sz="1100" dirty="0">
                  <a:solidFill>
                    <a:schemeClr val="accent3"/>
                  </a:solidFill>
                </a:rPr>
                <a:t>2</a:t>
              </a:r>
            </a:p>
          </p:txBody>
        </p:sp>
        <p:sp>
          <p:nvSpPr>
            <p:cNvPr id="15" name="Rectangle 14">
              <a:extLst>
                <a:ext uri="{FF2B5EF4-FFF2-40B4-BE49-F238E27FC236}">
                  <a16:creationId xmlns:a16="http://schemas.microsoft.com/office/drawing/2014/main" id="{E0367D02-74B5-FF43-8E9E-4A1792D1317E}"/>
                </a:ext>
              </a:extLst>
            </p:cNvPr>
            <p:cNvSpPr/>
            <p:nvPr/>
          </p:nvSpPr>
          <p:spPr>
            <a:xfrm>
              <a:off x="4498846" y="432126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D86613"/>
                </a:solidFill>
              </a:endParaRPr>
            </a:p>
            <a:p>
              <a:pPr algn="ctr"/>
              <a:br>
                <a:rPr lang="en-US" sz="1100" dirty="0">
                  <a:solidFill>
                    <a:srgbClr val="D86613"/>
                  </a:solidFill>
                </a:rPr>
              </a:br>
              <a:r>
                <a:rPr lang="en-US" sz="1100" dirty="0">
                  <a:solidFill>
                    <a:srgbClr val="D86613"/>
                  </a:solidFill>
                </a:rPr>
                <a:t>Auto Scaling group</a:t>
              </a:r>
            </a:p>
          </p:txBody>
        </p:sp>
        <p:pic>
          <p:nvPicPr>
            <p:cNvPr id="16" name="Graphic 15">
              <a:extLst>
                <a:ext uri="{FF2B5EF4-FFF2-40B4-BE49-F238E27FC236}">
                  <a16:creationId xmlns:a16="http://schemas.microsoft.com/office/drawing/2014/main" id="{9F747CB8-B2FA-7243-B04C-ED37B9C97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0138" y="4483441"/>
              <a:ext cx="330200" cy="330200"/>
            </a:xfrm>
            <a:prstGeom prst="rect">
              <a:avLst/>
            </a:prstGeom>
          </p:spPr>
        </p:pic>
        <p:pic>
          <p:nvPicPr>
            <p:cNvPr id="17" name="Graphic 16">
              <a:extLst>
                <a:ext uri="{FF2B5EF4-FFF2-40B4-BE49-F238E27FC236}">
                  <a16:creationId xmlns:a16="http://schemas.microsoft.com/office/drawing/2014/main" id="{0776AA21-694F-8A42-877C-F5363CA16D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18" name="TextBox 17">
              <a:extLst>
                <a:ext uri="{FF2B5EF4-FFF2-40B4-BE49-F238E27FC236}">
                  <a16:creationId xmlns:a16="http://schemas.microsoft.com/office/drawing/2014/main" id="{308BA2CE-54CC-5B4D-9B87-E9AF3493A566}"/>
                </a:ext>
              </a:extLst>
            </p:cNvPr>
            <p:cNvSpPr txBox="1"/>
            <p:nvPr/>
          </p:nvSpPr>
          <p:spPr>
            <a:xfrm>
              <a:off x="457640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19" name="Graphic 18">
              <a:extLst>
                <a:ext uri="{FF2B5EF4-FFF2-40B4-BE49-F238E27FC236}">
                  <a16:creationId xmlns:a16="http://schemas.microsoft.com/office/drawing/2014/main" id="{1ABA07AD-D81A-444B-A52A-11EC35E4D1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0" name="TextBox 19">
              <a:extLst>
                <a:ext uri="{FF2B5EF4-FFF2-40B4-BE49-F238E27FC236}">
                  <a16:creationId xmlns:a16="http://schemas.microsoft.com/office/drawing/2014/main" id="{AD0F1848-2F28-BA41-A639-55A00D4C7E0D}"/>
                </a:ext>
              </a:extLst>
            </p:cNvPr>
            <p:cNvSpPr txBox="1"/>
            <p:nvPr/>
          </p:nvSpPr>
          <p:spPr>
            <a:xfrm>
              <a:off x="8765970" y="2803108"/>
              <a:ext cx="1766913" cy="311253"/>
            </a:xfrm>
            <a:prstGeom prst="rect">
              <a:avLst/>
            </a:prstGeom>
            <a:noFill/>
          </p:spPr>
          <p:txBody>
            <a:bodyPr wrap="square" rtlCol="0">
              <a:spAutoFit/>
            </a:bodyPr>
            <a:lstStyle/>
            <a:p>
              <a:pPr algn="ctr"/>
              <a:r>
                <a:rPr lang="en-US" sz="1100" dirty="0">
                  <a:solidFill>
                    <a:srgbClr val="232F3E"/>
                  </a:solidFill>
                </a:rPr>
                <a:t>NAT gateway</a:t>
              </a:r>
            </a:p>
          </p:txBody>
        </p:sp>
        <p:pic>
          <p:nvPicPr>
            <p:cNvPr id="21" name="Graphic 20">
              <a:extLst>
                <a:ext uri="{FF2B5EF4-FFF2-40B4-BE49-F238E27FC236}">
                  <a16:creationId xmlns:a16="http://schemas.microsoft.com/office/drawing/2014/main" id="{7A14C722-6428-F644-AAFC-49DE6CD659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2" name="TextBox 21">
              <a:extLst>
                <a:ext uri="{FF2B5EF4-FFF2-40B4-BE49-F238E27FC236}">
                  <a16:creationId xmlns:a16="http://schemas.microsoft.com/office/drawing/2014/main" id="{A2E66441-9232-CE4C-A615-A53B805B95E2}"/>
                </a:ext>
              </a:extLst>
            </p:cNvPr>
            <p:cNvSpPr txBox="1"/>
            <p:nvPr/>
          </p:nvSpPr>
          <p:spPr>
            <a:xfrm>
              <a:off x="4576400"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3" name="Graphic 22">
              <a:extLst>
                <a:ext uri="{FF2B5EF4-FFF2-40B4-BE49-F238E27FC236}">
                  <a16:creationId xmlns:a16="http://schemas.microsoft.com/office/drawing/2014/main" id="{E96422A2-49BF-B84F-A8CA-202E9140D4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4" name="TextBox 23">
              <a:extLst>
                <a:ext uri="{FF2B5EF4-FFF2-40B4-BE49-F238E27FC236}">
                  <a16:creationId xmlns:a16="http://schemas.microsoft.com/office/drawing/2014/main" id="{1BAF30D6-21E3-D141-AACB-966F9F08B7A1}"/>
                </a:ext>
              </a:extLst>
            </p:cNvPr>
            <p:cNvSpPr txBox="1"/>
            <p:nvPr/>
          </p:nvSpPr>
          <p:spPr>
            <a:xfrm>
              <a:off x="8778162" y="3863814"/>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5" name="Graphic 24">
              <a:extLst>
                <a:ext uri="{FF2B5EF4-FFF2-40B4-BE49-F238E27FC236}">
                  <a16:creationId xmlns:a16="http://schemas.microsoft.com/office/drawing/2014/main" id="{00C64512-8935-324D-AB66-76EF6CCB14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26" name="TextBox 25">
              <a:extLst>
                <a:ext uri="{FF2B5EF4-FFF2-40B4-BE49-F238E27FC236}">
                  <a16:creationId xmlns:a16="http://schemas.microsoft.com/office/drawing/2014/main" id="{7B52C1E5-B2AD-8747-87CA-7F35DC49DCE2}"/>
                </a:ext>
              </a:extLst>
            </p:cNvPr>
            <p:cNvSpPr txBox="1"/>
            <p:nvPr/>
          </p:nvSpPr>
          <p:spPr>
            <a:xfrm>
              <a:off x="4576400"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7" name="Graphic 26">
              <a:extLst>
                <a:ext uri="{FF2B5EF4-FFF2-40B4-BE49-F238E27FC236}">
                  <a16:creationId xmlns:a16="http://schemas.microsoft.com/office/drawing/2014/main" id="{06D8ADCB-6BB7-AA4D-A0E2-6A0F55CCD0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28" name="TextBox 27">
              <a:extLst>
                <a:ext uri="{FF2B5EF4-FFF2-40B4-BE49-F238E27FC236}">
                  <a16:creationId xmlns:a16="http://schemas.microsoft.com/office/drawing/2014/main" id="{061A5211-1D07-8B42-863A-BC158DA4A689}"/>
                </a:ext>
              </a:extLst>
            </p:cNvPr>
            <p:cNvSpPr txBox="1"/>
            <p:nvPr/>
          </p:nvSpPr>
          <p:spPr>
            <a:xfrm>
              <a:off x="8778162" y="4924516"/>
              <a:ext cx="1766913" cy="311253"/>
            </a:xfrm>
            <a:prstGeom prst="rect">
              <a:avLst/>
            </a:prstGeom>
            <a:noFill/>
          </p:spPr>
          <p:txBody>
            <a:bodyPr wrap="square" rtlCol="0">
              <a:spAutoFit/>
            </a:bodyPr>
            <a:lstStyle/>
            <a:p>
              <a:pPr algn="ctr"/>
              <a:r>
                <a:rPr lang="en-US" sz="1100" dirty="0">
                  <a:solidFill>
                    <a:srgbClr val="232F3E"/>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6748137" y="2752244"/>
              <a:ext cx="1614648" cy="512652"/>
            </a:xfrm>
            <a:prstGeom prst="rect">
              <a:avLst/>
            </a:prstGeom>
            <a:noFill/>
          </p:spPr>
          <p:txBody>
            <a:bodyPr wrap="square" rtlCol="0">
              <a:spAutoFit/>
            </a:bodyPr>
            <a:lstStyle/>
            <a:p>
              <a:pPr algn="ctr"/>
              <a:r>
                <a:rPr lang="en-US" sz="1100" dirty="0">
                  <a:solidFill>
                    <a:srgbClr val="232F3E"/>
                  </a:solidFill>
                </a:rPr>
                <a:t>Amazon EC2 Auto Scaling</a:t>
              </a:r>
            </a:p>
          </p:txBody>
        </p:sp>
      </p:grpSp>
      <p:sp>
        <p:nvSpPr>
          <p:cNvPr id="4" name="TextBox 3">
            <a:extLst>
              <a:ext uri="{FF2B5EF4-FFF2-40B4-BE49-F238E27FC236}">
                <a16:creationId xmlns:a16="http://schemas.microsoft.com/office/drawing/2014/main" id="{FD5EECAB-CEDE-F34B-A3C9-A5A1D34D60B2}"/>
              </a:ext>
            </a:extLst>
          </p:cNvPr>
          <p:cNvSpPr txBox="1"/>
          <p:nvPr/>
        </p:nvSpPr>
        <p:spPr>
          <a:xfrm>
            <a:off x="4927600" y="-5461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014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D7617-39C9-BE45-8768-68ACF37F943D}"/>
              </a:ext>
            </a:extLst>
          </p:cNvPr>
          <p:cNvSpPr>
            <a:spLocks noGrp="1"/>
          </p:cNvSpPr>
          <p:nvPr>
            <p:ph type="sldNum" sz="quarter" idx="10"/>
          </p:nvPr>
        </p:nvSpPr>
        <p:spPr/>
        <p:txBody>
          <a:bodyPr/>
          <a:lstStyle/>
          <a:p>
            <a:fld id="{0E0E0192-C642-4D4F-AE82-A0D0DC02E26B}" type="slidenum">
              <a:rPr lang="en-US" smtClean="0"/>
              <a:t>50</a:t>
            </a:fld>
            <a:endParaRPr lang="en-US" dirty="0"/>
          </a:p>
        </p:txBody>
      </p:sp>
      <p:sp>
        <p:nvSpPr>
          <p:cNvPr id="3" name="Title 2">
            <a:extLst>
              <a:ext uri="{FF2B5EF4-FFF2-40B4-BE49-F238E27FC236}">
                <a16:creationId xmlns:a16="http://schemas.microsoft.com/office/drawing/2014/main" id="{2E888C42-29AD-BF45-9DD3-1B2CE521E2B8}"/>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18B32334-58D3-7449-BC53-2E1FF8EC9619}"/>
              </a:ext>
            </a:extLst>
          </p:cNvPr>
          <p:cNvSpPr>
            <a:spLocks noGrp="1"/>
          </p:cNvSpPr>
          <p:nvPr>
            <p:ph type="body" sz="quarter" idx="11"/>
          </p:nvPr>
        </p:nvSpPr>
        <p:spPr/>
        <p:txBody>
          <a:bodyPr/>
          <a:lstStyle/>
          <a:p>
            <a:r>
              <a:rPr lang="en-US" dirty="0"/>
              <a:t>8/8</a:t>
            </a:r>
          </a:p>
        </p:txBody>
      </p:sp>
      <p:pic>
        <p:nvPicPr>
          <p:cNvPr id="6" name="Graphic 5">
            <a:extLst>
              <a:ext uri="{FF2B5EF4-FFF2-40B4-BE49-F238E27FC236}">
                <a16:creationId xmlns:a16="http://schemas.microsoft.com/office/drawing/2014/main" id="{CE28E077-A59B-AF45-BD67-3BE808D5D9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2017" y="1209638"/>
            <a:ext cx="711200" cy="711200"/>
          </a:xfrm>
          <a:prstGeom prst="rect">
            <a:avLst/>
          </a:prstGeom>
        </p:spPr>
      </p:pic>
      <p:sp>
        <p:nvSpPr>
          <p:cNvPr id="7" name="TextBox 6">
            <a:extLst>
              <a:ext uri="{FF2B5EF4-FFF2-40B4-BE49-F238E27FC236}">
                <a16:creationId xmlns:a16="http://schemas.microsoft.com/office/drawing/2014/main" id="{0B011448-F4BE-E04D-9ECF-ECD46DE92EDE}"/>
              </a:ext>
            </a:extLst>
          </p:cNvPr>
          <p:cNvSpPr txBox="1"/>
          <p:nvPr/>
        </p:nvSpPr>
        <p:spPr>
          <a:xfrm>
            <a:off x="1774221" y="1973729"/>
            <a:ext cx="2301904" cy="307777"/>
          </a:xfrm>
          <a:prstGeom prst="rect">
            <a:avLst/>
          </a:prstGeom>
          <a:noFill/>
        </p:spPr>
        <p:txBody>
          <a:bodyPr wrap="square" rtlCol="0">
            <a:spAutoFit/>
          </a:bodyPr>
          <a:lstStyle/>
          <a:p>
            <a:pPr algn="ctr"/>
            <a:r>
              <a:rPr lang="en-US" sz="1400" dirty="0"/>
              <a:t>AWS </a:t>
            </a:r>
            <a:r>
              <a:rPr lang="en-US" sz="1400" dirty="0" err="1"/>
              <a:t>ParallelCluster</a:t>
            </a:r>
            <a:endParaRPr lang="en-US" sz="1400" dirty="0"/>
          </a:p>
        </p:txBody>
      </p:sp>
      <p:sp>
        <p:nvSpPr>
          <p:cNvPr id="8" name="TextBox 7">
            <a:extLst>
              <a:ext uri="{FF2B5EF4-FFF2-40B4-BE49-F238E27FC236}">
                <a16:creationId xmlns:a16="http://schemas.microsoft.com/office/drawing/2014/main" id="{2D22B0F5-1697-154E-A53F-C9800E10B5EB}"/>
              </a:ext>
            </a:extLst>
          </p:cNvPr>
          <p:cNvSpPr txBox="1"/>
          <p:nvPr/>
        </p:nvSpPr>
        <p:spPr>
          <a:xfrm>
            <a:off x="1757288" y="3326211"/>
            <a:ext cx="2301904" cy="307777"/>
          </a:xfrm>
          <a:prstGeom prst="rect">
            <a:avLst/>
          </a:prstGeom>
          <a:noFill/>
        </p:spPr>
        <p:txBody>
          <a:bodyPr wrap="square" rtlCol="0">
            <a:spAutoFit/>
          </a:bodyPr>
          <a:lstStyle/>
          <a:p>
            <a:pPr algn="ctr"/>
            <a:r>
              <a:rPr lang="en-US" sz="1400" dirty="0"/>
              <a:t>AWS </a:t>
            </a:r>
            <a:r>
              <a:rPr lang="en-US" sz="1400" dirty="0" err="1"/>
              <a:t>ParallelCluster</a:t>
            </a:r>
            <a:endParaRPr lang="en-US" sz="1400" dirty="0"/>
          </a:p>
        </p:txBody>
      </p:sp>
      <p:pic>
        <p:nvPicPr>
          <p:cNvPr id="10" name="Graphic 9">
            <a:extLst>
              <a:ext uri="{FF2B5EF4-FFF2-40B4-BE49-F238E27FC236}">
                <a16:creationId xmlns:a16="http://schemas.microsoft.com/office/drawing/2014/main" id="{F861CFC1-CD4F-9C43-90F1-5CA7295465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573" y="2589236"/>
            <a:ext cx="711200" cy="711200"/>
          </a:xfrm>
          <a:prstGeom prst="rect">
            <a:avLst/>
          </a:prstGeom>
        </p:spPr>
      </p:pic>
    </p:spTree>
    <p:extLst>
      <p:ext uri="{BB962C8B-B14F-4D97-AF65-F5344CB8AC3E}">
        <p14:creationId xmlns:p14="http://schemas.microsoft.com/office/powerpoint/2010/main" val="3723322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Customer Enablement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51</a:t>
            </a:fld>
            <a:endParaRPr lang="en-US" dirty="0"/>
          </a:p>
        </p:txBody>
      </p:sp>
      <p:pic>
        <p:nvPicPr>
          <p:cNvPr id="5" name="Picture 4">
            <a:extLst>
              <a:ext uri="{FF2B5EF4-FFF2-40B4-BE49-F238E27FC236}">
                <a16:creationId xmlns:a16="http://schemas.microsoft.com/office/drawing/2014/main" id="{2520CD10-B10E-BA48-A29B-6E8F4F97C250}"/>
              </a:ext>
            </a:extLst>
          </p:cNvPr>
          <p:cNvPicPr>
            <a:picLocks noChangeAspect="1"/>
          </p:cNvPicPr>
          <p:nvPr/>
        </p:nvPicPr>
        <p:blipFill>
          <a:blip r:embed="rId2"/>
          <a:stretch>
            <a:fillRect/>
          </a:stretch>
        </p:blipFill>
        <p:spPr>
          <a:xfrm>
            <a:off x="10220291" y="3550452"/>
            <a:ext cx="952500" cy="952500"/>
          </a:xfrm>
          <a:prstGeom prst="rect">
            <a:avLst/>
          </a:prstGeom>
        </p:spPr>
      </p:pic>
      <p:pic>
        <p:nvPicPr>
          <p:cNvPr id="8" name="Picture 7">
            <a:extLst>
              <a:ext uri="{FF2B5EF4-FFF2-40B4-BE49-F238E27FC236}">
                <a16:creationId xmlns:a16="http://schemas.microsoft.com/office/drawing/2014/main" id="{C2009FB4-1616-0F4A-94CC-F23A30D3284B}"/>
              </a:ext>
            </a:extLst>
          </p:cNvPr>
          <p:cNvPicPr>
            <a:picLocks noChangeAspect="1"/>
          </p:cNvPicPr>
          <p:nvPr/>
        </p:nvPicPr>
        <p:blipFill>
          <a:blip r:embed="rId3"/>
          <a:stretch>
            <a:fillRect/>
          </a:stretch>
        </p:blipFill>
        <p:spPr>
          <a:xfrm>
            <a:off x="10220291" y="2280621"/>
            <a:ext cx="952500" cy="952500"/>
          </a:xfrm>
          <a:prstGeom prst="rect">
            <a:avLst/>
          </a:prstGeom>
        </p:spPr>
      </p:pic>
    </p:spTree>
    <p:extLst>
      <p:ext uri="{BB962C8B-B14F-4D97-AF65-F5344CB8AC3E}">
        <p14:creationId xmlns:p14="http://schemas.microsoft.com/office/powerpoint/2010/main" val="2055107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p:txBody>
          <a:bodyPr/>
          <a:lstStyle/>
          <a:p>
            <a:r>
              <a:rPr lang="en-US" dirty="0"/>
              <a:t>Customer Enablement</a:t>
            </a:r>
          </a:p>
        </p:txBody>
      </p:sp>
      <p:sp>
        <p:nvSpPr>
          <p:cNvPr id="4" name="Text Placeholder 3">
            <a:extLst>
              <a:ext uri="{FF2B5EF4-FFF2-40B4-BE49-F238E27FC236}">
                <a16:creationId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936311"/>
            <a:ext cx="2301904" cy="307777"/>
          </a:xfrm>
          <a:prstGeom prst="rect">
            <a:avLst/>
          </a:prstGeom>
          <a:noFill/>
        </p:spPr>
        <p:txBody>
          <a:bodyPr wrap="square" rtlCol="0">
            <a:spAutoFit/>
          </a:bodyPr>
          <a:lstStyle/>
          <a:p>
            <a:pPr algn="ctr"/>
            <a:r>
              <a:rPr lang="en-US" sz="1400" dirty="0"/>
              <a:t>AWS IQ</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936311"/>
            <a:ext cx="2301904" cy="307777"/>
          </a:xfrm>
          <a:prstGeom prst="rect">
            <a:avLst/>
          </a:prstGeom>
          <a:noFill/>
        </p:spPr>
        <p:txBody>
          <a:bodyPr wrap="square" rtlCol="0">
            <a:spAutoFit/>
          </a:bodyPr>
          <a:lstStyle/>
          <a:p>
            <a:pPr algn="ctr"/>
            <a:r>
              <a:rPr lang="en-US" sz="1400" dirty="0"/>
              <a:t>AWS Managed Services </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936311"/>
            <a:ext cx="2391114" cy="307777"/>
          </a:xfrm>
          <a:prstGeom prst="rect">
            <a:avLst/>
          </a:prstGeom>
          <a:noFill/>
        </p:spPr>
        <p:txBody>
          <a:bodyPr wrap="square" rtlCol="0">
            <a:spAutoFit/>
          </a:bodyPr>
          <a:lstStyle/>
          <a:p>
            <a:pPr algn="ctr"/>
            <a:r>
              <a:rPr lang="en-US" sz="1400" dirty="0"/>
              <a:t>AWS Professional Services</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88838"/>
            <a:ext cx="2301904" cy="307777"/>
          </a:xfrm>
          <a:prstGeom prst="rect">
            <a:avLst/>
          </a:prstGeom>
          <a:noFill/>
        </p:spPr>
        <p:txBody>
          <a:bodyPr wrap="square" rtlCol="0">
            <a:spAutoFit/>
          </a:bodyPr>
          <a:lstStyle/>
          <a:p>
            <a:pPr algn="ctr"/>
            <a:r>
              <a:rPr lang="en-US" sz="1400" dirty="0"/>
              <a:t>AWS IQ</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88838"/>
            <a:ext cx="2301904" cy="307777"/>
          </a:xfrm>
          <a:prstGeom prst="rect">
            <a:avLst/>
          </a:prstGeom>
          <a:noFill/>
        </p:spPr>
        <p:txBody>
          <a:bodyPr wrap="square" rtlCol="0">
            <a:spAutoFit/>
          </a:bodyPr>
          <a:lstStyle/>
          <a:p>
            <a:pPr algn="ctr"/>
            <a:r>
              <a:rPr lang="en-US" sz="1400" dirty="0"/>
              <a:t>AWS Managed Services</a:t>
            </a:r>
          </a:p>
        </p:txBody>
      </p:sp>
      <p:pic>
        <p:nvPicPr>
          <p:cNvPr id="14" name="Picture 13">
            <a:extLst>
              <a:ext uri="{FF2B5EF4-FFF2-40B4-BE49-F238E27FC236}">
                <a16:creationId xmlns:a16="http://schemas.microsoft.com/office/drawing/2014/main" id="{2E189E82-62E9-0648-8AA1-590D93B2DFF6}"/>
              </a:ext>
            </a:extLst>
          </p:cNvPr>
          <p:cNvPicPr>
            <a:picLocks noChangeAspect="1"/>
          </p:cNvPicPr>
          <p:nvPr/>
        </p:nvPicPr>
        <p:blipFill>
          <a:blip r:embed="rId2"/>
          <a:stretch>
            <a:fillRect/>
          </a:stretch>
        </p:blipFill>
        <p:spPr>
          <a:xfrm>
            <a:off x="2661044" y="2543360"/>
            <a:ext cx="705846" cy="705846"/>
          </a:xfrm>
          <a:prstGeom prst="rect">
            <a:avLst/>
          </a:prstGeom>
        </p:spPr>
      </p:pic>
      <p:pic>
        <p:nvPicPr>
          <p:cNvPr id="19" name="Picture 18">
            <a:extLst>
              <a:ext uri="{FF2B5EF4-FFF2-40B4-BE49-F238E27FC236}">
                <a16:creationId xmlns:a16="http://schemas.microsoft.com/office/drawing/2014/main" id="{0A2C7294-ABE3-E44C-BC37-4AABC18D8A39}"/>
              </a:ext>
            </a:extLst>
          </p:cNvPr>
          <p:cNvPicPr>
            <a:picLocks noChangeAspect="1"/>
          </p:cNvPicPr>
          <p:nvPr/>
        </p:nvPicPr>
        <p:blipFill>
          <a:blip r:embed="rId3"/>
          <a:stretch>
            <a:fillRect/>
          </a:stretch>
        </p:blipFill>
        <p:spPr>
          <a:xfrm>
            <a:off x="2661044" y="1214957"/>
            <a:ext cx="711200" cy="711200"/>
          </a:xfrm>
          <a:prstGeom prst="rect">
            <a:avLst/>
          </a:prstGeom>
        </p:spPr>
      </p:pic>
      <p:pic>
        <p:nvPicPr>
          <p:cNvPr id="23" name="Picture 22">
            <a:extLst>
              <a:ext uri="{FF2B5EF4-FFF2-40B4-BE49-F238E27FC236}">
                <a16:creationId xmlns:a16="http://schemas.microsoft.com/office/drawing/2014/main" id="{3BF7ADC1-6216-C746-B23B-1040E319ABDD}"/>
              </a:ext>
            </a:extLst>
          </p:cNvPr>
          <p:cNvPicPr>
            <a:picLocks noChangeAspect="1"/>
          </p:cNvPicPr>
          <p:nvPr/>
        </p:nvPicPr>
        <p:blipFill>
          <a:blip r:embed="rId4"/>
          <a:stretch>
            <a:fillRect/>
          </a:stretch>
        </p:blipFill>
        <p:spPr>
          <a:xfrm>
            <a:off x="5015569" y="2543360"/>
            <a:ext cx="705846" cy="705846"/>
          </a:xfrm>
          <a:prstGeom prst="rect">
            <a:avLst/>
          </a:prstGeom>
        </p:spPr>
      </p:pic>
      <p:pic>
        <p:nvPicPr>
          <p:cNvPr id="29" name="Picture 28">
            <a:extLst>
              <a:ext uri="{FF2B5EF4-FFF2-40B4-BE49-F238E27FC236}">
                <a16:creationId xmlns:a16="http://schemas.microsoft.com/office/drawing/2014/main" id="{3CBA37FB-4BA7-274C-888A-AE1C77499EE2}"/>
              </a:ext>
            </a:extLst>
          </p:cNvPr>
          <p:cNvPicPr>
            <a:picLocks noChangeAspect="1"/>
          </p:cNvPicPr>
          <p:nvPr/>
        </p:nvPicPr>
        <p:blipFill>
          <a:blip r:embed="rId5"/>
          <a:stretch>
            <a:fillRect/>
          </a:stretch>
        </p:blipFill>
        <p:spPr>
          <a:xfrm>
            <a:off x="5005437" y="1214957"/>
            <a:ext cx="721354" cy="721354"/>
          </a:xfrm>
          <a:prstGeom prst="rect">
            <a:avLst/>
          </a:prstGeom>
        </p:spPr>
      </p:pic>
      <p:cxnSp>
        <p:nvCxnSpPr>
          <p:cNvPr id="30" name="Straight Connector 29">
            <a:extLst>
              <a:ext uri="{FF2B5EF4-FFF2-40B4-BE49-F238E27FC236}">
                <a16:creationId xmlns:a16="http://schemas.microsoft.com/office/drawing/2014/main" id="{5B54D634-3056-9F4C-ADF8-12B5B85DA1D6}"/>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ADE0B0A-A622-3142-91D1-46878356A95A}"/>
              </a:ext>
            </a:extLst>
          </p:cNvPr>
          <p:cNvSpPr txBox="1"/>
          <p:nvPr/>
        </p:nvSpPr>
        <p:spPr>
          <a:xfrm>
            <a:off x="8981486" y="1911787"/>
            <a:ext cx="2301904" cy="307777"/>
          </a:xfrm>
          <a:prstGeom prst="rect">
            <a:avLst/>
          </a:prstGeom>
          <a:noFill/>
        </p:spPr>
        <p:txBody>
          <a:bodyPr wrap="square" rtlCol="0">
            <a:spAutoFit/>
          </a:bodyPr>
          <a:lstStyle/>
          <a:p>
            <a:pPr algn="ctr"/>
            <a:r>
              <a:rPr lang="en-US" sz="1400" dirty="0"/>
              <a:t>AWS Support</a:t>
            </a:r>
          </a:p>
        </p:txBody>
      </p:sp>
      <p:sp>
        <p:nvSpPr>
          <p:cNvPr id="34" name="TextBox 33">
            <a:extLst>
              <a:ext uri="{FF2B5EF4-FFF2-40B4-BE49-F238E27FC236}">
                <a16:creationId xmlns:a16="http://schemas.microsoft.com/office/drawing/2014/main" id="{EEEB3226-E606-A74E-9D64-F6D34B02E99A}"/>
              </a:ext>
            </a:extLst>
          </p:cNvPr>
          <p:cNvSpPr txBox="1"/>
          <p:nvPr/>
        </p:nvSpPr>
        <p:spPr>
          <a:xfrm>
            <a:off x="8981486" y="3264314"/>
            <a:ext cx="2301904" cy="307777"/>
          </a:xfrm>
          <a:prstGeom prst="rect">
            <a:avLst/>
          </a:prstGeom>
          <a:noFill/>
        </p:spPr>
        <p:txBody>
          <a:bodyPr wrap="square" rtlCol="0">
            <a:spAutoFit/>
          </a:bodyPr>
          <a:lstStyle/>
          <a:p>
            <a:pPr algn="ctr"/>
            <a:r>
              <a:rPr lang="en-US" sz="1400" dirty="0"/>
              <a:t>AWS Support</a:t>
            </a:r>
          </a:p>
        </p:txBody>
      </p:sp>
      <p:sp>
        <p:nvSpPr>
          <p:cNvPr id="35" name="TextBox 34">
            <a:extLst>
              <a:ext uri="{FF2B5EF4-FFF2-40B4-BE49-F238E27FC236}">
                <a16:creationId xmlns:a16="http://schemas.microsoft.com/office/drawing/2014/main" id="{96A4C5B1-DA06-2443-8D35-B6671BE0221F}"/>
              </a:ext>
            </a:extLst>
          </p:cNvPr>
          <p:cNvSpPr txBox="1"/>
          <p:nvPr/>
        </p:nvSpPr>
        <p:spPr>
          <a:xfrm>
            <a:off x="6576022" y="3288838"/>
            <a:ext cx="2391114" cy="307777"/>
          </a:xfrm>
          <a:prstGeom prst="rect">
            <a:avLst/>
          </a:prstGeom>
          <a:noFill/>
        </p:spPr>
        <p:txBody>
          <a:bodyPr wrap="square" rtlCol="0">
            <a:spAutoFit/>
          </a:bodyPr>
          <a:lstStyle/>
          <a:p>
            <a:pPr algn="ctr"/>
            <a:r>
              <a:rPr lang="en-US" sz="1400" dirty="0"/>
              <a:t>AWS Professional Services</a:t>
            </a:r>
          </a:p>
        </p:txBody>
      </p:sp>
      <p:pic>
        <p:nvPicPr>
          <p:cNvPr id="37" name="Picture 36">
            <a:extLst>
              <a:ext uri="{FF2B5EF4-FFF2-40B4-BE49-F238E27FC236}">
                <a16:creationId xmlns:a16="http://schemas.microsoft.com/office/drawing/2014/main" id="{D05C50DF-0766-8847-B6C2-D8BE6AA8AFC3}"/>
              </a:ext>
            </a:extLst>
          </p:cNvPr>
          <p:cNvPicPr>
            <a:picLocks noChangeAspect="1"/>
          </p:cNvPicPr>
          <p:nvPr/>
        </p:nvPicPr>
        <p:blipFill>
          <a:blip r:embed="rId6"/>
          <a:stretch>
            <a:fillRect/>
          </a:stretch>
        </p:blipFill>
        <p:spPr>
          <a:xfrm>
            <a:off x="7426367" y="2543360"/>
            <a:ext cx="705846" cy="705846"/>
          </a:xfrm>
          <a:prstGeom prst="rect">
            <a:avLst/>
          </a:prstGeom>
        </p:spPr>
      </p:pic>
      <p:pic>
        <p:nvPicPr>
          <p:cNvPr id="39" name="Picture 38">
            <a:extLst>
              <a:ext uri="{FF2B5EF4-FFF2-40B4-BE49-F238E27FC236}">
                <a16:creationId xmlns:a16="http://schemas.microsoft.com/office/drawing/2014/main" id="{7976C03E-EE17-0247-90E4-D69C1E162234}"/>
              </a:ext>
            </a:extLst>
          </p:cNvPr>
          <p:cNvPicPr>
            <a:picLocks noChangeAspect="1"/>
          </p:cNvPicPr>
          <p:nvPr/>
        </p:nvPicPr>
        <p:blipFill>
          <a:blip r:embed="rId7"/>
          <a:stretch>
            <a:fillRect/>
          </a:stretch>
        </p:blipFill>
        <p:spPr>
          <a:xfrm>
            <a:off x="7426367" y="1211296"/>
            <a:ext cx="714861" cy="714861"/>
          </a:xfrm>
          <a:prstGeom prst="rect">
            <a:avLst/>
          </a:prstGeom>
        </p:spPr>
      </p:pic>
      <p:pic>
        <p:nvPicPr>
          <p:cNvPr id="41" name="Picture 40">
            <a:extLst>
              <a:ext uri="{FF2B5EF4-FFF2-40B4-BE49-F238E27FC236}">
                <a16:creationId xmlns:a16="http://schemas.microsoft.com/office/drawing/2014/main" id="{22C39809-AA56-E64E-83B7-62D6F9641450}"/>
              </a:ext>
            </a:extLst>
          </p:cNvPr>
          <p:cNvPicPr>
            <a:picLocks noChangeAspect="1"/>
          </p:cNvPicPr>
          <p:nvPr/>
        </p:nvPicPr>
        <p:blipFill>
          <a:blip r:embed="rId8"/>
          <a:stretch>
            <a:fillRect/>
          </a:stretch>
        </p:blipFill>
        <p:spPr>
          <a:xfrm>
            <a:off x="9821745" y="2543360"/>
            <a:ext cx="705846" cy="705846"/>
          </a:xfrm>
          <a:prstGeom prst="rect">
            <a:avLst/>
          </a:prstGeom>
        </p:spPr>
      </p:pic>
      <p:pic>
        <p:nvPicPr>
          <p:cNvPr id="43" name="Picture 42">
            <a:extLst>
              <a:ext uri="{FF2B5EF4-FFF2-40B4-BE49-F238E27FC236}">
                <a16:creationId xmlns:a16="http://schemas.microsoft.com/office/drawing/2014/main" id="{81ECFBCE-B522-1B44-A96C-D0535E0A8A88}"/>
              </a:ext>
            </a:extLst>
          </p:cNvPr>
          <p:cNvPicPr>
            <a:picLocks noChangeAspect="1"/>
          </p:cNvPicPr>
          <p:nvPr/>
        </p:nvPicPr>
        <p:blipFill>
          <a:blip r:embed="rId9"/>
          <a:stretch>
            <a:fillRect/>
          </a:stretch>
        </p:blipFill>
        <p:spPr>
          <a:xfrm>
            <a:off x="9818197" y="1211296"/>
            <a:ext cx="703304" cy="703304"/>
          </a:xfrm>
          <a:prstGeom prst="rect">
            <a:avLst/>
          </a:prstGeom>
        </p:spPr>
      </p:pic>
    </p:spTree>
    <p:extLst>
      <p:ext uri="{BB962C8B-B14F-4D97-AF65-F5344CB8AC3E}">
        <p14:creationId xmlns:p14="http://schemas.microsoft.com/office/powerpoint/2010/main" val="2959820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53</a:t>
            </a:fld>
            <a:endParaRPr lang="en-US" dirty="0"/>
          </a:p>
        </p:txBody>
      </p:sp>
      <p:pic>
        <p:nvPicPr>
          <p:cNvPr id="7" name="Graphic 6">
            <a:extLst>
              <a:ext uri="{FF2B5EF4-FFF2-40B4-BE49-F238E27FC236}">
                <a16:creationId xmlns:a16="http://schemas.microsoft.com/office/drawing/2014/main" id="{227C6925-9C9A-9245-9DEE-AC8E031CBE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3550452"/>
            <a:ext cx="952500" cy="952500"/>
          </a:xfrm>
          <a:prstGeom prst="rect">
            <a:avLst/>
          </a:prstGeom>
        </p:spPr>
      </p:pic>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2280621"/>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54</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p:txBody>
          <a:bodyPr/>
          <a:lstStyle/>
          <a:p>
            <a:r>
              <a:rPr lang="en-US" dirty="0"/>
              <a:t>Customer Engagement</a:t>
            </a:r>
          </a:p>
        </p:txBody>
      </p:sp>
      <p:sp>
        <p:nvSpPr>
          <p:cNvPr id="4" name="Text Placeholder 3">
            <a:extLst>
              <a:ext uri="{FF2B5EF4-FFF2-40B4-BE49-F238E27FC236}">
                <a16:creationId xmlns:a16="http://schemas.microsoft.com/office/drawing/2014/main" id="{036A6062-C465-664D-9531-3BA9A2F90974}"/>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621544" y="1826141"/>
            <a:ext cx="2301904" cy="523220"/>
          </a:xfrm>
          <a:prstGeom prst="rect">
            <a:avLst/>
          </a:prstGeom>
          <a:noFill/>
        </p:spPr>
        <p:txBody>
          <a:bodyPr wrap="square" rtlCol="0">
            <a:spAutoFit/>
          </a:bodyPr>
          <a:lstStyle/>
          <a:p>
            <a:pPr algn="ctr"/>
            <a:r>
              <a:rPr lang="en-US" sz="1400" dirty="0"/>
              <a:t>Amazon Simple Email Service</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621544" y="3244770"/>
            <a:ext cx="2301904" cy="523220"/>
          </a:xfrm>
          <a:prstGeom prst="rect">
            <a:avLst/>
          </a:prstGeom>
          <a:noFill/>
        </p:spPr>
        <p:txBody>
          <a:bodyPr wrap="square" rtlCol="0">
            <a:spAutoFit/>
          </a:bodyPr>
          <a:lstStyle/>
          <a:p>
            <a:pPr algn="ctr"/>
            <a:r>
              <a:rPr lang="en-US" sz="1400" dirty="0"/>
              <a:t>Amazon Simple Email Service</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621544" y="4402711"/>
            <a:ext cx="2301904" cy="307777"/>
          </a:xfrm>
          <a:prstGeom prst="rect">
            <a:avLst/>
          </a:prstGeom>
          <a:noFill/>
        </p:spPr>
        <p:txBody>
          <a:bodyPr wrap="square" rtlCol="0">
            <a:spAutoFit/>
          </a:bodyPr>
          <a:lstStyle/>
          <a:p>
            <a:pPr algn="ctr"/>
            <a:r>
              <a:rPr lang="en-US" sz="1400" dirty="0"/>
              <a:t>Email</a:t>
            </a:r>
          </a:p>
        </p:txBody>
      </p:sp>
      <p:pic>
        <p:nvPicPr>
          <p:cNvPr id="16" name="Graphic 15">
            <a:extLst>
              <a:ext uri="{FF2B5EF4-FFF2-40B4-BE49-F238E27FC236}">
                <a16:creationId xmlns:a16="http://schemas.microsoft.com/office/drawing/2014/main" id="{44CBD0C3-776D-2045-BEC9-106FEF0697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42088"/>
            <a:ext cx="711200" cy="711200"/>
          </a:xfrm>
          <a:prstGeom prst="rect">
            <a:avLst/>
          </a:prstGeom>
        </p:spPr>
      </p:pic>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29878"/>
            <a:ext cx="711200" cy="711200"/>
          </a:xfrm>
          <a:prstGeom prst="rect">
            <a:avLst/>
          </a:prstGeom>
        </p:spPr>
      </p:pic>
      <p:pic>
        <p:nvPicPr>
          <p:cNvPr id="20" name="Graphic 19">
            <a:extLst>
              <a:ext uri="{FF2B5EF4-FFF2-40B4-BE49-F238E27FC236}">
                <a16:creationId xmlns:a16="http://schemas.microsoft.com/office/drawing/2014/main" id="{80FD9A22-ADF6-1E4F-BE38-1B43D41EB5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4208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29878"/>
            <a:ext cx="711200" cy="711200"/>
          </a:xfrm>
          <a:prstGeom prst="rect">
            <a:avLst/>
          </a:prstGeom>
        </p:spPr>
      </p:pic>
      <p:pic>
        <p:nvPicPr>
          <p:cNvPr id="24" name="Graphic 23">
            <a:extLst>
              <a:ext uri="{FF2B5EF4-FFF2-40B4-BE49-F238E27FC236}">
                <a16:creationId xmlns:a16="http://schemas.microsoft.com/office/drawing/2014/main" id="{9846BD00-2EEA-0542-A599-CBD195982C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7546" y="3913747"/>
            <a:ext cx="469900" cy="469900"/>
          </a:xfrm>
          <a:prstGeom prst="rect">
            <a:avLst/>
          </a:prstGeom>
        </p:spPr>
      </p:pic>
      <p:pic>
        <p:nvPicPr>
          <p:cNvPr id="26" name="Graphic 25">
            <a:extLst>
              <a:ext uri="{FF2B5EF4-FFF2-40B4-BE49-F238E27FC236}">
                <a16:creationId xmlns:a16="http://schemas.microsoft.com/office/drawing/2014/main" id="{ED9FD6F1-76DA-6A49-B207-4BF4BBC54C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6896" y="254208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6896" y="1129878"/>
            <a:ext cx="711200" cy="711200"/>
          </a:xfrm>
          <a:prstGeom prst="rect">
            <a:avLst/>
          </a:prstGeom>
        </p:spPr>
      </p:pic>
      <p:cxnSp>
        <p:nvCxnSpPr>
          <p:cNvPr id="21" name="Straight Connector 20">
            <a:extLst>
              <a:ext uri="{FF2B5EF4-FFF2-40B4-BE49-F238E27FC236}">
                <a16:creationId xmlns:a16="http://schemas.microsoft.com/office/drawing/2014/main" id="{4CBE701C-8EC6-964B-A4E3-D3DE58B8D4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752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55</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9" name="Graphic 8">
            <a:extLst>
              <a:ext uri="{FF2B5EF4-FFF2-40B4-BE49-F238E27FC236}">
                <a16:creationId xmlns:a16="http://schemas.microsoft.com/office/drawing/2014/main" id="{8F40916C-813E-FF4F-A174-C395817DA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600200"/>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56</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63250" y="1792688"/>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t>Amazon DynamoDB</a:t>
            </a:r>
          </a:p>
        </p:txBody>
      </p:sp>
      <p:sp>
        <p:nvSpPr>
          <p:cNvPr id="12" name="TextBox 11">
            <a:extLst>
              <a:ext uri="{FF2B5EF4-FFF2-40B4-BE49-F238E27FC236}">
                <a16:creationId xmlns:a16="http://schemas.microsoft.com/office/drawing/2014/main" id="{5343D2EA-5488-214C-A59E-093FFE5D5045}"/>
              </a:ext>
            </a:extLst>
          </p:cNvPr>
          <p:cNvSpPr txBox="1"/>
          <p:nvPr/>
        </p:nvSpPr>
        <p:spPr>
          <a:xfrm>
            <a:off x="6543357" y="4164806"/>
            <a:ext cx="1506552" cy="276999"/>
          </a:xfrm>
          <a:prstGeom prst="rect">
            <a:avLst/>
          </a:prstGeom>
          <a:noFill/>
        </p:spPr>
        <p:txBody>
          <a:bodyPr wrap="square" rtlCol="0">
            <a:spAutoFit/>
          </a:bodyPr>
          <a:lstStyle/>
          <a:p>
            <a:pPr algn="ctr"/>
            <a:r>
              <a:rPr lang="en-US" sz="1200" dirty="0"/>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38278" y="4926615"/>
            <a:ext cx="1506552" cy="276999"/>
          </a:xfrm>
          <a:prstGeom prst="rect">
            <a:avLst/>
          </a:prstGeom>
          <a:noFill/>
        </p:spPr>
        <p:txBody>
          <a:bodyPr wrap="square" rtlCol="0">
            <a:spAutoFit/>
          </a:bodyPr>
          <a:lstStyle/>
          <a:p>
            <a:pPr algn="ctr"/>
            <a:r>
              <a:rPr lang="en-US" sz="1200" dirty="0"/>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61672" y="5744131"/>
            <a:ext cx="1506552" cy="276999"/>
          </a:xfrm>
          <a:prstGeom prst="rect">
            <a:avLst/>
          </a:prstGeom>
          <a:noFill/>
        </p:spPr>
        <p:txBody>
          <a:bodyPr wrap="square" rtlCol="0">
            <a:spAutoFit/>
          </a:bodyPr>
          <a:lstStyle/>
          <a:p>
            <a:pPr algn="ctr"/>
            <a:r>
              <a:rPr lang="en-US" sz="1200" dirty="0"/>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904411" y="4154064"/>
            <a:ext cx="1506552" cy="276999"/>
          </a:xfrm>
          <a:prstGeom prst="rect">
            <a:avLst/>
          </a:prstGeom>
          <a:noFill/>
        </p:spPr>
        <p:txBody>
          <a:bodyPr wrap="square" rtlCol="0">
            <a:spAutoFit/>
          </a:bodyPr>
          <a:lstStyle/>
          <a:p>
            <a:pPr algn="ctr"/>
            <a:r>
              <a:rPr lang="en-US" sz="1200" dirty="0"/>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996215" y="5683031"/>
            <a:ext cx="1419953" cy="461665"/>
          </a:xfrm>
          <a:prstGeom prst="rect">
            <a:avLst/>
          </a:prstGeom>
          <a:noFill/>
        </p:spPr>
        <p:txBody>
          <a:bodyPr wrap="square" rtlCol="0">
            <a:spAutoFit/>
          </a:bodyPr>
          <a:lstStyle/>
          <a:p>
            <a:pPr algn="ctr"/>
            <a:r>
              <a:rPr lang="en-US" sz="1200" dirty="0"/>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912273" y="4898200"/>
            <a:ext cx="1506552" cy="276999"/>
          </a:xfrm>
          <a:prstGeom prst="rect">
            <a:avLst/>
          </a:prstGeom>
          <a:noFill/>
        </p:spPr>
        <p:txBody>
          <a:bodyPr wrap="square" rtlCol="0">
            <a:spAutoFit/>
          </a:bodyPr>
          <a:lstStyle/>
          <a:p>
            <a:pPr algn="ctr"/>
            <a:r>
              <a:rPr lang="en-US" sz="1200" dirty="0"/>
              <a:t>Table</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63250" y="3175440"/>
            <a:ext cx="2508760" cy="523220"/>
          </a:xfrm>
          <a:prstGeom prst="rect">
            <a:avLst/>
          </a:prstGeom>
          <a:noFill/>
        </p:spPr>
        <p:txBody>
          <a:bodyPr wrap="square" rtlCol="0">
            <a:spAutoFit/>
          </a:bodyPr>
          <a:lstStyle/>
          <a:p>
            <a:pPr algn="ctr"/>
            <a:r>
              <a:rPr lang="en-US" sz="1400" dirty="0"/>
              <a:t>Amazon </a:t>
            </a:r>
            <a:r>
              <a:rPr lang="en-US" sz="1400" dirty="0" err="1"/>
              <a:t>DocumentDB</a:t>
            </a:r>
            <a:r>
              <a:rPr lang="en-US" sz="1400" dirty="0"/>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t>Amazon DynamoDB</a:t>
            </a:r>
          </a:p>
        </p:txBody>
      </p:sp>
      <p:pic>
        <p:nvPicPr>
          <p:cNvPr id="26" name="Graphic 25">
            <a:extLst>
              <a:ext uri="{FF2B5EF4-FFF2-40B4-BE49-F238E27FC236}">
                <a16:creationId xmlns:a16="http://schemas.microsoft.com/office/drawing/2014/main" id="{337151B8-DD47-C843-B396-C8F1EAEB2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58270"/>
            <a:ext cx="711200" cy="711200"/>
          </a:xfrm>
          <a:prstGeom prst="rect">
            <a:avLst/>
          </a:prstGeom>
        </p:spPr>
      </p:pic>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6275"/>
            <a:ext cx="711200" cy="711200"/>
          </a:xfrm>
          <a:prstGeom prst="rect">
            <a:avLst/>
          </a:prstGeom>
        </p:spPr>
      </p:pic>
      <p:pic>
        <p:nvPicPr>
          <p:cNvPr id="30" name="Graphic 29">
            <a:extLst>
              <a:ext uri="{FF2B5EF4-FFF2-40B4-BE49-F238E27FC236}">
                <a16:creationId xmlns:a16="http://schemas.microsoft.com/office/drawing/2014/main" id="{9BE5AE0E-D81B-9D4D-983D-F98BC87C8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1666" y="2458270"/>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1666" y="1086275"/>
            <a:ext cx="711200" cy="711200"/>
          </a:xfrm>
          <a:prstGeom prst="rect">
            <a:avLst/>
          </a:prstGeom>
        </p:spPr>
      </p:pic>
      <p:pic>
        <p:nvPicPr>
          <p:cNvPr id="34" name="Graphic 33">
            <a:extLst>
              <a:ext uri="{FF2B5EF4-FFF2-40B4-BE49-F238E27FC236}">
                <a16:creationId xmlns:a16="http://schemas.microsoft.com/office/drawing/2014/main" id="{E44DCCB0-8908-E747-A6BF-0B9C6BADEA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55494" y="3749555"/>
            <a:ext cx="469900" cy="469900"/>
          </a:xfrm>
          <a:prstGeom prst="rect">
            <a:avLst/>
          </a:prstGeom>
        </p:spPr>
      </p:pic>
      <p:pic>
        <p:nvPicPr>
          <p:cNvPr id="36" name="Graphic 35">
            <a:extLst>
              <a:ext uri="{FF2B5EF4-FFF2-40B4-BE49-F238E27FC236}">
                <a16:creationId xmlns:a16="http://schemas.microsoft.com/office/drawing/2014/main" id="{A1F56871-8552-3C40-AB91-BE00C1D83E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8376" y="5265657"/>
            <a:ext cx="469900" cy="469900"/>
          </a:xfrm>
          <a:prstGeom prst="rect">
            <a:avLst/>
          </a:prstGeom>
        </p:spPr>
      </p:pic>
      <p:pic>
        <p:nvPicPr>
          <p:cNvPr id="38" name="Graphic 37">
            <a:extLst>
              <a:ext uri="{FF2B5EF4-FFF2-40B4-BE49-F238E27FC236}">
                <a16:creationId xmlns:a16="http://schemas.microsoft.com/office/drawing/2014/main" id="{869A2456-48A7-7141-8C69-3CD6983FAC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51893" y="5202800"/>
            <a:ext cx="469900" cy="469900"/>
          </a:xfrm>
          <a:prstGeom prst="rect">
            <a:avLst/>
          </a:prstGeom>
        </p:spPr>
      </p:pic>
      <p:pic>
        <p:nvPicPr>
          <p:cNvPr id="40" name="Graphic 39">
            <a:extLst>
              <a:ext uri="{FF2B5EF4-FFF2-40B4-BE49-F238E27FC236}">
                <a16:creationId xmlns:a16="http://schemas.microsoft.com/office/drawing/2014/main" id="{61378ECD-FE4F-094F-BC86-2236E8B7D4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56604" y="4492337"/>
            <a:ext cx="469900" cy="469900"/>
          </a:xfrm>
          <a:prstGeom prst="rect">
            <a:avLst/>
          </a:prstGeom>
        </p:spPr>
      </p:pic>
      <p:pic>
        <p:nvPicPr>
          <p:cNvPr id="42" name="Graphic 41">
            <a:extLst>
              <a:ext uri="{FF2B5EF4-FFF2-40B4-BE49-F238E27FC236}">
                <a16:creationId xmlns:a16="http://schemas.microsoft.com/office/drawing/2014/main" id="{957FABD6-AE82-C942-8B80-1BD92916EA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1676" y="3743247"/>
            <a:ext cx="469900" cy="469900"/>
          </a:xfrm>
          <a:prstGeom prst="rect">
            <a:avLst/>
          </a:prstGeom>
        </p:spPr>
      </p:pic>
      <p:pic>
        <p:nvPicPr>
          <p:cNvPr id="44" name="Graphic 43">
            <a:extLst>
              <a:ext uri="{FF2B5EF4-FFF2-40B4-BE49-F238E27FC236}">
                <a16:creationId xmlns:a16="http://schemas.microsoft.com/office/drawing/2014/main" id="{EFCEDACD-5190-384D-953B-DE4FE39A92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330" y="2458270"/>
            <a:ext cx="711200" cy="711200"/>
          </a:xfrm>
          <a:prstGeom prst="rect">
            <a:avLst/>
          </a:prstGeom>
        </p:spPr>
      </p:pic>
      <p:pic>
        <p:nvPicPr>
          <p:cNvPr id="46" name="Graphic 45">
            <a:extLst>
              <a:ext uri="{FF2B5EF4-FFF2-40B4-BE49-F238E27FC236}">
                <a16:creationId xmlns:a16="http://schemas.microsoft.com/office/drawing/2014/main" id="{E41541BE-4727-8841-BF0A-E7C98FCD8C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43263" y="4452548"/>
            <a:ext cx="469900" cy="4699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30330" y="1086275"/>
            <a:ext cx="711200" cy="711200"/>
          </a:xfrm>
          <a:prstGeom prst="rect">
            <a:avLst/>
          </a:prstGeom>
        </p:spPr>
      </p:pic>
      <p:sp>
        <p:nvSpPr>
          <p:cNvPr id="43" name="TextBox 42">
            <a:extLst>
              <a:ext uri="{FF2B5EF4-FFF2-40B4-BE49-F238E27FC236}">
                <a16:creationId xmlns:a16="http://schemas.microsoft.com/office/drawing/2014/main" id="{A1342D88-A4EC-7047-8F01-2D41AEB3ACA5}"/>
              </a:ext>
            </a:extLst>
          </p:cNvPr>
          <p:cNvSpPr txBox="1"/>
          <p:nvPr/>
        </p:nvSpPr>
        <p:spPr>
          <a:xfrm>
            <a:off x="9133780" y="4159535"/>
            <a:ext cx="1628139" cy="461665"/>
          </a:xfrm>
          <a:prstGeom prst="rect">
            <a:avLst/>
          </a:prstGeom>
          <a:noFill/>
        </p:spPr>
        <p:txBody>
          <a:bodyPr wrap="square" rtlCol="0">
            <a:spAutoFit/>
          </a:bodyPr>
          <a:lstStyle/>
          <a:p>
            <a:pPr algn="ctr"/>
            <a:r>
              <a:rPr lang="en-US" sz="1200" dirty="0"/>
              <a:t>Amazon DynamoDB Accelerator (DAX) </a:t>
            </a:r>
          </a:p>
        </p:txBody>
      </p:sp>
      <p:pic>
        <p:nvPicPr>
          <p:cNvPr id="27" name="Graphic 26">
            <a:extLst>
              <a:ext uri="{FF2B5EF4-FFF2-40B4-BE49-F238E27FC236}">
                <a16:creationId xmlns:a16="http://schemas.microsoft.com/office/drawing/2014/main" id="{8E29295B-42A2-FC4C-8395-823E5A0F6D1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664962" y="3734646"/>
            <a:ext cx="469900" cy="469900"/>
          </a:xfrm>
          <a:prstGeom prst="rect">
            <a:avLst/>
          </a:prstGeom>
        </p:spPr>
      </p:pic>
    </p:spTree>
    <p:extLst>
      <p:ext uri="{BB962C8B-B14F-4D97-AF65-F5344CB8AC3E}">
        <p14:creationId xmlns:p14="http://schemas.microsoft.com/office/powerpoint/2010/main" val="43420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57</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295373"/>
            <a:ext cx="2301904" cy="523220"/>
          </a:xfrm>
          <a:prstGeom prst="rect">
            <a:avLst/>
          </a:prstGeom>
          <a:noFill/>
        </p:spPr>
        <p:txBody>
          <a:bodyPr wrap="square" rtlCol="0">
            <a:spAutoFit/>
          </a:bodyPr>
          <a:lstStyle/>
          <a:p>
            <a:pPr algn="ctr"/>
            <a:r>
              <a:rPr lang="en-US" sz="1400" dirty="0"/>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t>Amazon Quantum Ledger Database</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t>Amazon Quantum Ledger Database</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t>AWS Database Migration Service</a:t>
            </a:r>
          </a:p>
        </p:txBody>
      </p:sp>
      <p:pic>
        <p:nvPicPr>
          <p:cNvPr id="11" name="Graphic 10">
            <a:extLst>
              <a:ext uri="{FF2B5EF4-FFF2-40B4-BE49-F238E27FC236}">
                <a16:creationId xmlns:a16="http://schemas.microsoft.com/office/drawing/2014/main" id="{92AEF313-0F6F-5049-8B86-A0F61F65C5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2426414"/>
            <a:ext cx="711200" cy="711200"/>
          </a:xfrm>
          <a:prstGeom prst="rect">
            <a:avLst/>
          </a:prstGeom>
        </p:spPr>
      </p:pic>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4934" y="1125864"/>
            <a:ext cx="711200" cy="711200"/>
          </a:xfrm>
          <a:prstGeom prst="rect">
            <a:avLst/>
          </a:prstGeom>
        </p:spPr>
      </p:pic>
      <p:pic>
        <p:nvPicPr>
          <p:cNvPr id="15" name="Graphic 14">
            <a:extLst>
              <a:ext uri="{FF2B5EF4-FFF2-40B4-BE49-F238E27FC236}">
                <a16:creationId xmlns:a16="http://schemas.microsoft.com/office/drawing/2014/main" id="{848BD07A-69F1-8C47-827D-949BF3BC1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7841" y="242641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7841" y="1125864"/>
            <a:ext cx="711200" cy="711200"/>
          </a:xfrm>
          <a:prstGeom prst="rect">
            <a:avLst/>
          </a:prstGeom>
        </p:spPr>
      </p:pic>
      <p:pic>
        <p:nvPicPr>
          <p:cNvPr id="19" name="Graphic 18">
            <a:extLst>
              <a:ext uri="{FF2B5EF4-FFF2-40B4-BE49-F238E27FC236}">
                <a16:creationId xmlns:a16="http://schemas.microsoft.com/office/drawing/2014/main" id="{1A1C680F-CC47-BA42-9283-B1049901A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85280" y="3843801"/>
            <a:ext cx="469900" cy="469900"/>
          </a:xfrm>
          <a:prstGeom prst="rect">
            <a:avLst/>
          </a:prstGeom>
        </p:spPr>
      </p:pic>
      <p:pic>
        <p:nvPicPr>
          <p:cNvPr id="30" name="Graphic 29">
            <a:extLst>
              <a:ext uri="{FF2B5EF4-FFF2-40B4-BE49-F238E27FC236}">
                <a16:creationId xmlns:a16="http://schemas.microsoft.com/office/drawing/2014/main" id="{85E48568-D130-D844-8C7B-8CB2EDD4E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5280" y="4724263"/>
            <a:ext cx="469900" cy="469900"/>
          </a:xfrm>
          <a:prstGeom prst="rect">
            <a:avLst/>
          </a:prstGeom>
        </p:spPr>
      </p:pic>
      <p:pic>
        <p:nvPicPr>
          <p:cNvPr id="32" name="Graphic 31">
            <a:extLst>
              <a:ext uri="{FF2B5EF4-FFF2-40B4-BE49-F238E27FC236}">
                <a16:creationId xmlns:a16="http://schemas.microsoft.com/office/drawing/2014/main" id="{7838160C-CE3D-9944-8BEA-2F2AC0353F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4630" y="242641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64630" y="1125864"/>
            <a:ext cx="711200" cy="711200"/>
          </a:xfrm>
          <a:prstGeom prst="rect">
            <a:avLst/>
          </a:prstGeom>
        </p:spPr>
      </p:pic>
      <p:pic>
        <p:nvPicPr>
          <p:cNvPr id="36" name="Graphic 35">
            <a:extLst>
              <a:ext uri="{FF2B5EF4-FFF2-40B4-BE49-F238E27FC236}">
                <a16:creationId xmlns:a16="http://schemas.microsoft.com/office/drawing/2014/main" id="{458521EE-363C-A545-A8AC-D0D60F643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27037" y="3843801"/>
            <a:ext cx="469900" cy="469900"/>
          </a:xfrm>
          <a:prstGeom prst="rect">
            <a:avLst/>
          </a:prstGeom>
        </p:spPr>
      </p:pic>
      <p:pic>
        <p:nvPicPr>
          <p:cNvPr id="38" name="Graphic 37">
            <a:extLst>
              <a:ext uri="{FF2B5EF4-FFF2-40B4-BE49-F238E27FC236}">
                <a16:creationId xmlns:a16="http://schemas.microsoft.com/office/drawing/2014/main" id="{5AA2520C-7A08-BC47-B67D-C12165CC17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06387" y="242641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06387" y="1125864"/>
            <a:ext cx="711200" cy="711200"/>
          </a:xfrm>
          <a:prstGeom prst="rect">
            <a:avLst/>
          </a:prstGeom>
        </p:spPr>
      </p:pic>
    </p:spTree>
    <p:extLst>
      <p:ext uri="{BB962C8B-B14F-4D97-AF65-F5344CB8AC3E}">
        <p14:creationId xmlns:p14="http://schemas.microsoft.com/office/powerpoint/2010/main" val="3668072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t>Amazon Timestream</a:t>
            </a:r>
          </a:p>
        </p:txBody>
      </p:sp>
      <p:pic>
        <p:nvPicPr>
          <p:cNvPr id="10" name="Graphic 9">
            <a:extLst>
              <a:ext uri="{FF2B5EF4-FFF2-40B4-BE49-F238E27FC236}">
                <a16:creationId xmlns:a16="http://schemas.microsoft.com/office/drawing/2014/main" id="{984A8CF6-E9EF-474A-AE0E-1E812E4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0820"/>
            <a:ext cx="711200" cy="711200"/>
          </a:xfrm>
          <a:prstGeom prst="rect">
            <a:avLst/>
          </a:prstGeom>
        </p:spPr>
      </p:pic>
      <p:pic>
        <p:nvPicPr>
          <p:cNvPr id="12" name="Graphic 11">
            <a:extLst>
              <a:ext uri="{FF2B5EF4-FFF2-40B4-BE49-F238E27FC236}">
                <a16:creationId xmlns:a16="http://schemas.microsoft.com/office/drawing/2014/main" id="{7A0CFA3F-C968-4940-9598-BDA5FEF24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0" y="2620820"/>
            <a:ext cx="711200" cy="711200"/>
          </a:xfrm>
          <a:prstGeom prst="rect">
            <a:avLst/>
          </a:prstGeom>
        </p:spPr>
      </p:pic>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1209660"/>
            <a:ext cx="711200" cy="711200"/>
          </a:xfrm>
          <a:prstGeom prst="rect">
            <a:avLst/>
          </a:prstGeom>
        </p:spPr>
      </p:pic>
      <p:pic>
        <p:nvPicPr>
          <p:cNvPr id="21" name="Graphic 20">
            <a:extLst>
              <a:ext uri="{FF2B5EF4-FFF2-40B4-BE49-F238E27FC236}">
                <a16:creationId xmlns:a16="http://schemas.microsoft.com/office/drawing/2014/main" id="{993E6F7C-2B39-054B-BCB3-0A49A3322C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3300" y="262082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23300" y="1209660"/>
            <a:ext cx="711200" cy="711200"/>
          </a:xfrm>
          <a:prstGeom prst="rect">
            <a:avLst/>
          </a:prstGeom>
        </p:spPr>
      </p:pic>
      <p:cxnSp>
        <p:nvCxnSpPr>
          <p:cNvPr id="20" name="Straight Connector 19">
            <a:extLst>
              <a:ext uri="{FF2B5EF4-FFF2-40B4-BE49-F238E27FC236}">
                <a16:creationId xmlns:a16="http://schemas.microsoft.com/office/drawing/2014/main" id="{BCDA803B-7D0D-494F-B5A9-42C8A3343BA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EB18EE-2D66-5646-9291-B34C36B4B32A}"/>
              </a:ext>
            </a:extLst>
          </p:cNvPr>
          <p:cNvSpPr txBox="1"/>
          <p:nvPr/>
        </p:nvSpPr>
        <p:spPr>
          <a:xfrm>
            <a:off x="9088246" y="2005473"/>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sp>
        <p:nvSpPr>
          <p:cNvPr id="24" name="TextBox 23">
            <a:extLst>
              <a:ext uri="{FF2B5EF4-FFF2-40B4-BE49-F238E27FC236}">
                <a16:creationId xmlns:a16="http://schemas.microsoft.com/office/drawing/2014/main" id="{4780571A-D73B-5F43-A4DF-3F9BCBB5ED0D}"/>
              </a:ext>
            </a:extLst>
          </p:cNvPr>
          <p:cNvSpPr txBox="1"/>
          <p:nvPr/>
        </p:nvSpPr>
        <p:spPr>
          <a:xfrm>
            <a:off x="9487148" y="4447854"/>
            <a:ext cx="1629941" cy="307777"/>
          </a:xfrm>
          <a:prstGeom prst="rect">
            <a:avLst/>
          </a:prstGeom>
          <a:noFill/>
        </p:spPr>
        <p:txBody>
          <a:bodyPr wrap="square" rtlCol="0">
            <a:spAutoFit/>
          </a:bodyPr>
          <a:lstStyle/>
          <a:p>
            <a:pPr algn="ctr"/>
            <a:r>
              <a:rPr lang="en-US" sz="1400" dirty="0"/>
              <a:t>Cache node</a:t>
            </a:r>
          </a:p>
        </p:txBody>
      </p:sp>
      <p:sp>
        <p:nvSpPr>
          <p:cNvPr id="25" name="TextBox 24">
            <a:extLst>
              <a:ext uri="{FF2B5EF4-FFF2-40B4-BE49-F238E27FC236}">
                <a16:creationId xmlns:a16="http://schemas.microsoft.com/office/drawing/2014/main" id="{F5B48652-4479-724D-B04A-6382C08BB482}"/>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t>ElastiCache</a:t>
            </a:r>
            <a:r>
              <a:rPr lang="en-US" sz="1400" dirty="0"/>
              <a:t> for </a:t>
            </a:r>
            <a:r>
              <a:rPr lang="en-US" sz="1400" dirty="0" err="1"/>
              <a:t>Redis</a:t>
            </a:r>
            <a:endParaRPr lang="en-US" sz="1400" dirty="0"/>
          </a:p>
        </p:txBody>
      </p:sp>
      <p:sp>
        <p:nvSpPr>
          <p:cNvPr id="26" name="TextBox 25">
            <a:extLst>
              <a:ext uri="{FF2B5EF4-FFF2-40B4-BE49-F238E27FC236}">
                <a16:creationId xmlns:a16="http://schemas.microsoft.com/office/drawing/2014/main" id="{9DC8425A-9902-AB4C-B836-BC08EC81C092}"/>
              </a:ext>
            </a:extLst>
          </p:cNvPr>
          <p:cNvSpPr txBox="1"/>
          <p:nvPr/>
        </p:nvSpPr>
        <p:spPr>
          <a:xfrm>
            <a:off x="10333459" y="5407135"/>
            <a:ext cx="1629941" cy="523220"/>
          </a:xfrm>
          <a:prstGeom prst="rect">
            <a:avLst/>
          </a:prstGeom>
          <a:noFill/>
        </p:spPr>
        <p:txBody>
          <a:bodyPr wrap="square" rtlCol="0">
            <a:spAutoFit/>
          </a:bodyPr>
          <a:lstStyle/>
          <a:p>
            <a:pPr algn="ctr"/>
            <a:r>
              <a:rPr lang="en-US" sz="1400" dirty="0" err="1"/>
              <a:t>ElastiCache</a:t>
            </a:r>
            <a:r>
              <a:rPr lang="en-US" sz="1400" dirty="0"/>
              <a:t> for Memcached</a:t>
            </a:r>
          </a:p>
        </p:txBody>
      </p:sp>
      <p:sp>
        <p:nvSpPr>
          <p:cNvPr id="29" name="TextBox 28">
            <a:extLst>
              <a:ext uri="{FF2B5EF4-FFF2-40B4-BE49-F238E27FC236}">
                <a16:creationId xmlns:a16="http://schemas.microsoft.com/office/drawing/2014/main" id="{C8487DC6-D3CE-324F-AA3A-7BDEAF3DF0B1}"/>
              </a:ext>
            </a:extLst>
          </p:cNvPr>
          <p:cNvSpPr txBox="1"/>
          <p:nvPr/>
        </p:nvSpPr>
        <p:spPr>
          <a:xfrm>
            <a:off x="9088246" y="3388225"/>
            <a:ext cx="2301904" cy="307777"/>
          </a:xfrm>
          <a:prstGeom prst="rect">
            <a:avLst/>
          </a:prstGeom>
          <a:noFill/>
        </p:spPr>
        <p:txBody>
          <a:bodyPr wrap="square" rtlCol="0">
            <a:spAutoFit/>
          </a:bodyPr>
          <a:lstStyle/>
          <a:p>
            <a:pPr algn="ctr"/>
            <a:r>
              <a:rPr lang="en-US" sz="1400" dirty="0"/>
              <a:t>Amazon </a:t>
            </a:r>
            <a:r>
              <a:rPr lang="en-US" sz="1400" dirty="0" err="1"/>
              <a:t>ElastiCache</a:t>
            </a:r>
            <a:endParaRPr lang="en-US" sz="1400" dirty="0"/>
          </a:p>
        </p:txBody>
      </p:sp>
      <p:pic>
        <p:nvPicPr>
          <p:cNvPr id="31" name="Graphic 30">
            <a:extLst>
              <a:ext uri="{FF2B5EF4-FFF2-40B4-BE49-F238E27FC236}">
                <a16:creationId xmlns:a16="http://schemas.microsoft.com/office/drawing/2014/main" id="{42D4FF09-158E-9347-808B-6DE1D3BF80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6318" y="4934122"/>
            <a:ext cx="469900" cy="469900"/>
          </a:xfrm>
          <a:prstGeom prst="rect">
            <a:avLst/>
          </a:prstGeom>
        </p:spPr>
      </p:pic>
      <p:pic>
        <p:nvPicPr>
          <p:cNvPr id="32" name="Graphic 31">
            <a:extLst>
              <a:ext uri="{FF2B5EF4-FFF2-40B4-BE49-F238E27FC236}">
                <a16:creationId xmlns:a16="http://schemas.microsoft.com/office/drawing/2014/main" id="{9EE9DA2E-4509-684C-B0E8-D9FBA7FDCD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22856" y="4925660"/>
            <a:ext cx="469900" cy="469900"/>
          </a:xfrm>
          <a:prstGeom prst="rect">
            <a:avLst/>
          </a:prstGeom>
        </p:spPr>
      </p:pic>
      <p:pic>
        <p:nvPicPr>
          <p:cNvPr id="33" name="Graphic 32">
            <a:extLst>
              <a:ext uri="{FF2B5EF4-FFF2-40B4-BE49-F238E27FC236}">
                <a16:creationId xmlns:a16="http://schemas.microsoft.com/office/drawing/2014/main" id="{5247E035-3152-D34C-837C-1004BCAF72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83598" y="2620820"/>
            <a:ext cx="711200" cy="711200"/>
          </a:xfrm>
          <a:prstGeom prst="rect">
            <a:avLst/>
          </a:prstGeom>
        </p:spPr>
      </p:pic>
      <p:pic>
        <p:nvPicPr>
          <p:cNvPr id="34" name="Graphic 33">
            <a:extLst>
              <a:ext uri="{FF2B5EF4-FFF2-40B4-BE49-F238E27FC236}">
                <a16:creationId xmlns:a16="http://schemas.microsoft.com/office/drawing/2014/main" id="{6E039CB9-2F30-784E-AFCE-6667E74A5E9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83598" y="1216675"/>
            <a:ext cx="711200" cy="711200"/>
          </a:xfrm>
          <a:prstGeom prst="rect">
            <a:avLst/>
          </a:prstGeom>
        </p:spPr>
      </p:pic>
      <p:pic>
        <p:nvPicPr>
          <p:cNvPr id="35" name="Graphic 34">
            <a:extLst>
              <a:ext uri="{FF2B5EF4-FFF2-40B4-BE49-F238E27FC236}">
                <a16:creationId xmlns:a16="http://schemas.microsoft.com/office/drawing/2014/main" id="{28B8DEC1-3877-A640-A4B6-6E0B2068F35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67168" y="3949150"/>
            <a:ext cx="469900" cy="469900"/>
          </a:xfrm>
          <a:prstGeom prst="rect">
            <a:avLst/>
          </a:prstGeom>
        </p:spPr>
      </p:pic>
    </p:spTree>
    <p:extLst>
      <p:ext uri="{BB962C8B-B14F-4D97-AF65-F5344CB8AC3E}">
        <p14:creationId xmlns:p14="http://schemas.microsoft.com/office/powerpoint/2010/main" val="667984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59</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4/5</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859999"/>
            <a:ext cx="2301904" cy="523220"/>
          </a:xfrm>
          <a:prstGeom prst="rect">
            <a:avLst/>
          </a:prstGeom>
          <a:noFill/>
        </p:spPr>
        <p:txBody>
          <a:bodyPr wrap="square" rtlCol="0">
            <a:spAutoFit/>
          </a:bodyPr>
          <a:lstStyle/>
          <a:p>
            <a:pPr algn="ctr"/>
            <a:r>
              <a:rPr lang="en-US" sz="1400" dirty="0"/>
              <a:t>Amazon Managed Apache Cassandra Service</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108AE1-BCB9-F046-A76F-DB9B34E076D4}"/>
              </a:ext>
            </a:extLst>
          </p:cNvPr>
          <p:cNvSpPr txBox="1"/>
          <p:nvPr/>
        </p:nvSpPr>
        <p:spPr>
          <a:xfrm>
            <a:off x="1873406" y="3242751"/>
            <a:ext cx="2301904" cy="523220"/>
          </a:xfrm>
          <a:prstGeom prst="rect">
            <a:avLst/>
          </a:prstGeom>
          <a:noFill/>
        </p:spPr>
        <p:txBody>
          <a:bodyPr wrap="square" rtlCol="0">
            <a:spAutoFit/>
          </a:bodyPr>
          <a:lstStyle/>
          <a:p>
            <a:pPr algn="ctr"/>
            <a:r>
              <a:rPr lang="en-US" sz="1400" dirty="0"/>
              <a:t>Amazon Managed Apache Cassandra Service</a:t>
            </a:r>
          </a:p>
        </p:txBody>
      </p:sp>
      <p:pic>
        <p:nvPicPr>
          <p:cNvPr id="9" name="Picture 8">
            <a:extLst>
              <a:ext uri="{FF2B5EF4-FFF2-40B4-BE49-F238E27FC236}">
                <a16:creationId xmlns:a16="http://schemas.microsoft.com/office/drawing/2014/main" id="{31EA0FFF-3178-904A-8BF8-A75442C4D67D}"/>
              </a:ext>
            </a:extLst>
          </p:cNvPr>
          <p:cNvPicPr>
            <a:picLocks noChangeAspect="1"/>
          </p:cNvPicPr>
          <p:nvPr/>
        </p:nvPicPr>
        <p:blipFill>
          <a:blip r:embed="rId2"/>
          <a:stretch>
            <a:fillRect/>
          </a:stretch>
        </p:blipFill>
        <p:spPr>
          <a:xfrm>
            <a:off x="2709659" y="2496128"/>
            <a:ext cx="711200" cy="711200"/>
          </a:xfrm>
          <a:prstGeom prst="rect">
            <a:avLst/>
          </a:prstGeom>
        </p:spPr>
      </p:pic>
      <p:pic>
        <p:nvPicPr>
          <p:cNvPr id="13" name="Picture 12">
            <a:extLst>
              <a:ext uri="{FF2B5EF4-FFF2-40B4-BE49-F238E27FC236}">
                <a16:creationId xmlns:a16="http://schemas.microsoft.com/office/drawing/2014/main" id="{3C141C7A-F769-BF42-8497-DD8E2E762681}"/>
              </a:ext>
            </a:extLst>
          </p:cNvPr>
          <p:cNvPicPr>
            <a:picLocks noChangeAspect="1"/>
          </p:cNvPicPr>
          <p:nvPr/>
        </p:nvPicPr>
        <p:blipFill>
          <a:blip r:embed="rId3"/>
          <a:stretch>
            <a:fillRect/>
          </a:stretch>
        </p:blipFill>
        <p:spPr>
          <a:xfrm>
            <a:off x="2709659" y="1116141"/>
            <a:ext cx="711200" cy="711200"/>
          </a:xfrm>
          <a:prstGeom prst="rect">
            <a:avLst/>
          </a:prstGeom>
        </p:spPr>
      </p:pic>
    </p:spTree>
    <p:extLst>
      <p:ext uri="{BB962C8B-B14F-4D97-AF65-F5344CB8AC3E}">
        <p14:creationId xmlns:p14="http://schemas.microsoft.com/office/powerpoint/2010/main" val="35966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t>Check for the </a:t>
              </a:r>
            </a:p>
            <a:p>
              <a:pPr algn="ctr"/>
              <a:r>
                <a:rPr lang="en-US" b="1" dirty="0"/>
                <a:t>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t>Download the </a:t>
              </a:r>
            </a:p>
            <a:p>
              <a:pPr algn="ctr"/>
              <a:r>
                <a:rPr lang="en-US" sz="1600" dirty="0"/>
                <a:t>latest deck from the </a:t>
              </a:r>
            </a:p>
            <a:p>
              <a:pPr algn="ctr"/>
              <a:r>
                <a:rPr lang="en-US" sz="1600" dirty="0">
                  <a:hlinkClick r:id="rId3"/>
                </a:rPr>
                <a:t>AWS Architecture Center</a:t>
              </a:r>
              <a:r>
                <a:rPr lang="en-US" sz="1600" dirty="0"/>
                <a:t>.</a:t>
              </a:r>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t>For specific element guidance and best practices, see the </a:t>
              </a:r>
              <a:r>
                <a:rPr lang="en-US" sz="1600" dirty="0">
                  <a:hlinkClick r:id="rId4" action="ppaction://hlinksldjump"/>
                </a:rPr>
                <a:t>guidelines</a:t>
              </a:r>
              <a:r>
                <a:rPr lang="en-US" sz="1600" dirty="0"/>
                <a:t>.</a:t>
              </a:r>
              <a:endParaRPr lang="en-US" sz="1600" dirty="0">
                <a:solidFill>
                  <a:schemeClr val="accent1"/>
                </a:solidFill>
              </a:endParaRP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t>When in doubt, </a:t>
              </a:r>
            </a:p>
            <a:p>
              <a:pPr algn="ctr"/>
              <a:r>
                <a:rPr lang="en-US" b="1" dirty="0"/>
                <a:t>see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t>For completed diagrams, jump to the </a:t>
              </a:r>
              <a:r>
                <a:rPr lang="en-US" sz="1600" dirty="0">
                  <a:hlinkClick r:id="rId5" action="ppaction://hlinksldjump"/>
                </a:rPr>
                <a:t>example pages</a:t>
              </a:r>
              <a:r>
                <a:rPr lang="en-US" sz="1600" dirty="0"/>
                <a:t>. If you’re having trouble with a particular layout or object, use these as a blueprint.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4" name="Text Placeholder 3">
            <a:extLst>
              <a:ext uri="{FF2B5EF4-FFF2-40B4-BE49-F238E27FC236}">
                <a16:creationId xmlns:a16="http://schemas.microsoft.com/office/drawing/2014/main" id="{37B4B554-9A1E-C34A-9E01-6B47CCE6FE1D}"/>
              </a:ext>
            </a:extLst>
          </p:cNvPr>
          <p:cNvSpPr>
            <a:spLocks noGrp="1"/>
          </p:cNvSpPr>
          <p:nvPr>
            <p:ph type="body" sz="quarter" idx="11"/>
          </p:nvPr>
        </p:nvSpPr>
        <p:spPr/>
        <p:txBody>
          <a:bodyPr/>
          <a:lstStyle/>
          <a:p>
            <a:r>
              <a:rPr lang="en-US" dirty="0"/>
              <a:t>4/5</a:t>
            </a:r>
          </a:p>
        </p:txBody>
      </p:sp>
      <p:sp>
        <p:nvSpPr>
          <p:cNvPr id="54" name="TextBox 53">
            <a:extLst>
              <a:ext uri="{FF2B5EF4-FFF2-40B4-BE49-F238E27FC236}">
                <a16:creationId xmlns:a16="http://schemas.microsoft.com/office/drawing/2014/main" id="{92DBEA3B-EA59-694F-A78E-07E2164FE399}"/>
              </a:ext>
            </a:extLst>
          </p:cNvPr>
          <p:cNvSpPr txBox="1"/>
          <p:nvPr/>
        </p:nvSpPr>
        <p:spPr>
          <a:xfrm>
            <a:off x="5323618" y="5214799"/>
            <a:ext cx="1029350" cy="461665"/>
          </a:xfrm>
          <a:prstGeom prst="rect">
            <a:avLst/>
          </a:prstGeom>
          <a:noFill/>
        </p:spPr>
        <p:txBody>
          <a:bodyPr wrap="square" rtlCol="0">
            <a:spAutoFit/>
          </a:bodyPr>
          <a:lstStyle/>
          <a:p>
            <a:pPr algn="ctr"/>
            <a:r>
              <a:rPr lang="en-US" sz="1200" dirty="0"/>
              <a:t>SQL server instance</a:t>
            </a:r>
          </a:p>
        </p:txBody>
      </p:sp>
      <p:sp>
        <p:nvSpPr>
          <p:cNvPr id="55" name="TextBox 54">
            <a:extLst>
              <a:ext uri="{FF2B5EF4-FFF2-40B4-BE49-F238E27FC236}">
                <a16:creationId xmlns:a16="http://schemas.microsoft.com/office/drawing/2014/main" id="{97DC45E4-C3F1-2A49-8184-83A9E7DBA963}"/>
              </a:ext>
            </a:extLst>
          </p:cNvPr>
          <p:cNvSpPr txBox="1"/>
          <p:nvPr/>
        </p:nvSpPr>
        <p:spPr>
          <a:xfrm>
            <a:off x="6561868" y="5214490"/>
            <a:ext cx="1046600" cy="646331"/>
          </a:xfrm>
          <a:prstGeom prst="rect">
            <a:avLst/>
          </a:prstGeom>
          <a:noFill/>
        </p:spPr>
        <p:txBody>
          <a:bodyPr wrap="square" rtlCol="0">
            <a:spAutoFit/>
          </a:bodyPr>
          <a:lstStyle/>
          <a:p>
            <a:pPr algn="ctr"/>
            <a:r>
              <a:rPr lang="en-US" sz="1200" dirty="0"/>
              <a:t>SQL server instance alternate</a:t>
            </a:r>
          </a:p>
        </p:txBody>
      </p:sp>
      <p:sp>
        <p:nvSpPr>
          <p:cNvPr id="56" name="TextBox 55">
            <a:extLst>
              <a:ext uri="{FF2B5EF4-FFF2-40B4-BE49-F238E27FC236}">
                <a16:creationId xmlns:a16="http://schemas.microsoft.com/office/drawing/2014/main" id="{CFB78118-A87B-7247-A5FC-1BB6411EECC5}"/>
              </a:ext>
            </a:extLst>
          </p:cNvPr>
          <p:cNvSpPr txBox="1"/>
          <p:nvPr/>
        </p:nvSpPr>
        <p:spPr>
          <a:xfrm>
            <a:off x="2195045" y="2056260"/>
            <a:ext cx="1348605" cy="461665"/>
          </a:xfrm>
          <a:prstGeom prst="rect">
            <a:avLst/>
          </a:prstGeom>
          <a:noFill/>
        </p:spPr>
        <p:txBody>
          <a:bodyPr wrap="square" rtlCol="0">
            <a:spAutoFit/>
          </a:bodyPr>
          <a:lstStyle/>
          <a:p>
            <a:pPr algn="ctr"/>
            <a:r>
              <a:rPr lang="en-US" sz="1200" dirty="0"/>
              <a:t>Amazon Aurora instance</a:t>
            </a:r>
          </a:p>
        </p:txBody>
      </p:sp>
      <p:sp>
        <p:nvSpPr>
          <p:cNvPr id="57" name="TextBox 56">
            <a:extLst>
              <a:ext uri="{FF2B5EF4-FFF2-40B4-BE49-F238E27FC236}">
                <a16:creationId xmlns:a16="http://schemas.microsoft.com/office/drawing/2014/main" id="{8D5B46E5-946D-5D4C-A58C-23C7CDD011EE}"/>
              </a:ext>
            </a:extLst>
          </p:cNvPr>
          <p:cNvSpPr txBox="1"/>
          <p:nvPr/>
        </p:nvSpPr>
        <p:spPr>
          <a:xfrm>
            <a:off x="3422194" y="2063187"/>
            <a:ext cx="1388757" cy="461665"/>
          </a:xfrm>
          <a:prstGeom prst="rect">
            <a:avLst/>
          </a:prstGeom>
          <a:noFill/>
        </p:spPr>
        <p:txBody>
          <a:bodyPr wrap="square" rtlCol="0">
            <a:spAutoFit/>
          </a:bodyPr>
          <a:lstStyle/>
          <a:p>
            <a:pPr algn="ctr"/>
            <a:r>
              <a:rPr lang="en-US" sz="1200" dirty="0"/>
              <a:t>Amazon Aurora</a:t>
            </a:r>
          </a:p>
          <a:p>
            <a:pPr algn="ctr"/>
            <a:r>
              <a:rPr lang="en-US" sz="1200" dirty="0"/>
              <a:t>instance alternate</a:t>
            </a:r>
          </a:p>
        </p:txBody>
      </p:sp>
      <p:sp>
        <p:nvSpPr>
          <p:cNvPr id="58" name="TextBox 57">
            <a:extLst>
              <a:ext uri="{FF2B5EF4-FFF2-40B4-BE49-F238E27FC236}">
                <a16:creationId xmlns:a16="http://schemas.microsoft.com/office/drawing/2014/main" id="{FD36C201-2001-614E-9A70-F4CEDFEA4FF8}"/>
              </a:ext>
            </a:extLst>
          </p:cNvPr>
          <p:cNvSpPr txBox="1"/>
          <p:nvPr/>
        </p:nvSpPr>
        <p:spPr>
          <a:xfrm>
            <a:off x="2472044" y="5183250"/>
            <a:ext cx="793373" cy="461665"/>
          </a:xfrm>
          <a:prstGeom prst="rect">
            <a:avLst/>
          </a:prstGeom>
          <a:noFill/>
        </p:spPr>
        <p:txBody>
          <a:bodyPr wrap="square" rtlCol="0">
            <a:spAutoFit/>
          </a:bodyPr>
          <a:lstStyle/>
          <a:p>
            <a:pPr algn="ctr"/>
            <a:r>
              <a:rPr lang="en-US" sz="1200" dirty="0"/>
              <a:t>MariaDB instance</a:t>
            </a:r>
          </a:p>
        </p:txBody>
      </p:sp>
      <p:sp>
        <p:nvSpPr>
          <p:cNvPr id="59" name="TextBox 58">
            <a:extLst>
              <a:ext uri="{FF2B5EF4-FFF2-40B4-BE49-F238E27FC236}">
                <a16:creationId xmlns:a16="http://schemas.microsoft.com/office/drawing/2014/main" id="{4A913345-8EAC-9E42-B114-9D649ACB070D}"/>
              </a:ext>
            </a:extLst>
          </p:cNvPr>
          <p:cNvSpPr txBox="1"/>
          <p:nvPr/>
        </p:nvSpPr>
        <p:spPr>
          <a:xfrm>
            <a:off x="3723154" y="5190177"/>
            <a:ext cx="788219" cy="646331"/>
          </a:xfrm>
          <a:prstGeom prst="rect">
            <a:avLst/>
          </a:prstGeom>
          <a:noFill/>
        </p:spPr>
        <p:txBody>
          <a:bodyPr wrap="square" rtlCol="0">
            <a:spAutoFit/>
          </a:bodyPr>
          <a:lstStyle/>
          <a:p>
            <a:pPr algn="ctr"/>
            <a:r>
              <a:rPr lang="en-US" sz="1200" dirty="0"/>
              <a:t>MariaDB instance alternate</a:t>
            </a:r>
          </a:p>
        </p:txBody>
      </p:sp>
      <p:sp>
        <p:nvSpPr>
          <p:cNvPr id="60" name="TextBox 59">
            <a:extLst>
              <a:ext uri="{FF2B5EF4-FFF2-40B4-BE49-F238E27FC236}">
                <a16:creationId xmlns:a16="http://schemas.microsoft.com/office/drawing/2014/main" id="{55578566-11FD-8E42-923F-05F281D307C3}"/>
              </a:ext>
            </a:extLst>
          </p:cNvPr>
          <p:cNvSpPr txBox="1"/>
          <p:nvPr/>
        </p:nvSpPr>
        <p:spPr>
          <a:xfrm>
            <a:off x="8413347" y="2061101"/>
            <a:ext cx="793373" cy="461665"/>
          </a:xfrm>
          <a:prstGeom prst="rect">
            <a:avLst/>
          </a:prstGeom>
          <a:noFill/>
        </p:spPr>
        <p:txBody>
          <a:bodyPr wrap="square" rtlCol="0">
            <a:spAutoFit/>
          </a:bodyPr>
          <a:lstStyle/>
          <a:p>
            <a:pPr algn="ctr"/>
            <a:r>
              <a:rPr lang="en-US" sz="1200" dirty="0"/>
              <a:t>MySQL instance</a:t>
            </a:r>
          </a:p>
        </p:txBody>
      </p:sp>
      <p:sp>
        <p:nvSpPr>
          <p:cNvPr id="61" name="TextBox 60">
            <a:extLst>
              <a:ext uri="{FF2B5EF4-FFF2-40B4-BE49-F238E27FC236}">
                <a16:creationId xmlns:a16="http://schemas.microsoft.com/office/drawing/2014/main" id="{1C5CD941-72F7-0845-88BE-A065D286794B}"/>
              </a:ext>
            </a:extLst>
          </p:cNvPr>
          <p:cNvSpPr txBox="1"/>
          <p:nvPr/>
        </p:nvSpPr>
        <p:spPr>
          <a:xfrm>
            <a:off x="9654720" y="2068028"/>
            <a:ext cx="788219" cy="646331"/>
          </a:xfrm>
          <a:prstGeom prst="rect">
            <a:avLst/>
          </a:prstGeom>
          <a:noFill/>
        </p:spPr>
        <p:txBody>
          <a:bodyPr wrap="square" rtlCol="0">
            <a:spAutoFit/>
          </a:bodyPr>
          <a:lstStyle/>
          <a:p>
            <a:pPr algn="ctr"/>
            <a:r>
              <a:rPr lang="en-US" sz="1200" dirty="0"/>
              <a:t>MySQL instance alternate</a:t>
            </a:r>
          </a:p>
        </p:txBody>
      </p:sp>
      <p:sp>
        <p:nvSpPr>
          <p:cNvPr id="62" name="TextBox 61">
            <a:extLst>
              <a:ext uri="{FF2B5EF4-FFF2-40B4-BE49-F238E27FC236}">
                <a16:creationId xmlns:a16="http://schemas.microsoft.com/office/drawing/2014/main" id="{E44A74FB-6722-3845-A230-A665AA31A95A}"/>
              </a:ext>
            </a:extLst>
          </p:cNvPr>
          <p:cNvSpPr txBox="1"/>
          <p:nvPr/>
        </p:nvSpPr>
        <p:spPr>
          <a:xfrm>
            <a:off x="2472396" y="3658039"/>
            <a:ext cx="793373" cy="646331"/>
          </a:xfrm>
          <a:prstGeom prst="rect">
            <a:avLst/>
          </a:prstGeom>
          <a:noFill/>
        </p:spPr>
        <p:txBody>
          <a:bodyPr wrap="square" rtlCol="0">
            <a:spAutoFit/>
          </a:bodyPr>
          <a:lstStyle/>
          <a:p>
            <a:pPr algn="ctr"/>
            <a:r>
              <a:rPr lang="en-US" sz="1200" dirty="0"/>
              <a:t>Oracle instance</a:t>
            </a:r>
          </a:p>
          <a:p>
            <a:pPr algn="ctr"/>
            <a:endParaRPr lang="en-US" sz="1200" dirty="0"/>
          </a:p>
        </p:txBody>
      </p:sp>
      <p:sp>
        <p:nvSpPr>
          <p:cNvPr id="63" name="TextBox 62">
            <a:extLst>
              <a:ext uri="{FF2B5EF4-FFF2-40B4-BE49-F238E27FC236}">
                <a16:creationId xmlns:a16="http://schemas.microsoft.com/office/drawing/2014/main" id="{29B7AA2B-35DA-E743-A9B0-C412F860C97E}"/>
              </a:ext>
            </a:extLst>
          </p:cNvPr>
          <p:cNvSpPr txBox="1"/>
          <p:nvPr/>
        </p:nvSpPr>
        <p:spPr>
          <a:xfrm>
            <a:off x="3717206" y="3670774"/>
            <a:ext cx="788219" cy="646331"/>
          </a:xfrm>
          <a:prstGeom prst="rect">
            <a:avLst/>
          </a:prstGeom>
          <a:noFill/>
        </p:spPr>
        <p:txBody>
          <a:bodyPr wrap="square" rtlCol="0">
            <a:spAutoFit/>
          </a:bodyPr>
          <a:lstStyle/>
          <a:p>
            <a:pPr algn="ctr"/>
            <a:r>
              <a:rPr lang="en-US" sz="1200" dirty="0"/>
              <a:t>Oracle instance alternate</a:t>
            </a:r>
          </a:p>
        </p:txBody>
      </p:sp>
      <p:sp>
        <p:nvSpPr>
          <p:cNvPr id="64" name="TextBox 63">
            <a:extLst>
              <a:ext uri="{FF2B5EF4-FFF2-40B4-BE49-F238E27FC236}">
                <a16:creationId xmlns:a16="http://schemas.microsoft.com/office/drawing/2014/main" id="{64E8B8F0-036B-1B49-9924-8621BDD17B6F}"/>
              </a:ext>
            </a:extLst>
          </p:cNvPr>
          <p:cNvSpPr txBox="1"/>
          <p:nvPr/>
        </p:nvSpPr>
        <p:spPr>
          <a:xfrm>
            <a:off x="8411390" y="3664966"/>
            <a:ext cx="788219" cy="461665"/>
          </a:xfrm>
          <a:prstGeom prst="rect">
            <a:avLst/>
          </a:prstGeom>
          <a:noFill/>
        </p:spPr>
        <p:txBody>
          <a:bodyPr wrap="square" rtlCol="0">
            <a:spAutoFit/>
          </a:bodyPr>
          <a:lstStyle/>
          <a:p>
            <a:pPr algn="ctr"/>
            <a:r>
              <a:rPr lang="en-US" sz="1200" dirty="0"/>
              <a:t>PIOPS</a:t>
            </a:r>
          </a:p>
          <a:p>
            <a:pPr algn="ctr"/>
            <a:endParaRPr lang="en-US" sz="1200" dirty="0"/>
          </a:p>
        </p:txBody>
      </p:sp>
      <p:sp>
        <p:nvSpPr>
          <p:cNvPr id="65" name="TextBox 64">
            <a:extLst>
              <a:ext uri="{FF2B5EF4-FFF2-40B4-BE49-F238E27FC236}">
                <a16:creationId xmlns:a16="http://schemas.microsoft.com/office/drawing/2014/main" id="{D5956BD1-F980-5945-8ACE-969D4728DDB0}"/>
              </a:ext>
            </a:extLst>
          </p:cNvPr>
          <p:cNvSpPr txBox="1"/>
          <p:nvPr/>
        </p:nvSpPr>
        <p:spPr>
          <a:xfrm>
            <a:off x="5284660" y="3667795"/>
            <a:ext cx="1104970" cy="646331"/>
          </a:xfrm>
          <a:prstGeom prst="rect">
            <a:avLst/>
          </a:prstGeom>
          <a:noFill/>
        </p:spPr>
        <p:txBody>
          <a:bodyPr wrap="square" rtlCol="0">
            <a:spAutoFit/>
          </a:bodyPr>
          <a:lstStyle/>
          <a:p>
            <a:pPr algn="ctr"/>
            <a:r>
              <a:rPr lang="en-US" sz="1200" dirty="0"/>
              <a:t>PostgreSQL instance</a:t>
            </a:r>
          </a:p>
          <a:p>
            <a:pPr algn="ctr"/>
            <a:endParaRPr lang="en-US" sz="1200" dirty="0"/>
          </a:p>
        </p:txBody>
      </p:sp>
      <p:sp>
        <p:nvSpPr>
          <p:cNvPr id="66" name="TextBox 65">
            <a:extLst>
              <a:ext uri="{FF2B5EF4-FFF2-40B4-BE49-F238E27FC236}">
                <a16:creationId xmlns:a16="http://schemas.microsoft.com/office/drawing/2014/main" id="{44B68C53-482A-6F41-BA42-3F3C5F432292}"/>
              </a:ext>
            </a:extLst>
          </p:cNvPr>
          <p:cNvSpPr txBox="1"/>
          <p:nvPr/>
        </p:nvSpPr>
        <p:spPr>
          <a:xfrm>
            <a:off x="6511643" y="3665506"/>
            <a:ext cx="1139977" cy="646331"/>
          </a:xfrm>
          <a:prstGeom prst="rect">
            <a:avLst/>
          </a:prstGeom>
          <a:noFill/>
        </p:spPr>
        <p:txBody>
          <a:bodyPr wrap="square" rtlCol="0">
            <a:spAutoFit/>
          </a:bodyPr>
          <a:lstStyle/>
          <a:p>
            <a:pPr algn="ctr"/>
            <a:r>
              <a:rPr lang="en-US" sz="1200" dirty="0"/>
              <a:t>PostgreSQL</a:t>
            </a:r>
          </a:p>
          <a:p>
            <a:pPr algn="ctr"/>
            <a:r>
              <a:rPr lang="en-US" sz="1200" dirty="0"/>
              <a:t>instance alternate</a:t>
            </a:r>
          </a:p>
        </p:txBody>
      </p:sp>
      <p:sp>
        <p:nvSpPr>
          <p:cNvPr id="67" name="TextBox 66">
            <a:extLst>
              <a:ext uri="{FF2B5EF4-FFF2-40B4-BE49-F238E27FC236}">
                <a16:creationId xmlns:a16="http://schemas.microsoft.com/office/drawing/2014/main" id="{CAD87E6B-9667-F545-AB58-8AC2BA4D676B}"/>
              </a:ext>
            </a:extLst>
          </p:cNvPr>
          <p:cNvSpPr txBox="1"/>
          <p:nvPr/>
        </p:nvSpPr>
        <p:spPr>
          <a:xfrm>
            <a:off x="6262270" y="2036564"/>
            <a:ext cx="1651272" cy="461665"/>
          </a:xfrm>
          <a:prstGeom prst="rect">
            <a:avLst/>
          </a:prstGeom>
          <a:noFill/>
        </p:spPr>
        <p:txBody>
          <a:bodyPr wrap="square" rtlCol="0">
            <a:spAutoFit/>
          </a:bodyPr>
          <a:lstStyle/>
          <a:p>
            <a:pPr algn="ctr"/>
            <a:r>
              <a:rPr lang="en-US" sz="1200" dirty="0"/>
              <a:t>Amazon RDS instance alternate</a:t>
            </a:r>
          </a:p>
        </p:txBody>
      </p:sp>
      <p:sp>
        <p:nvSpPr>
          <p:cNvPr id="68" name="TextBox 67">
            <a:extLst>
              <a:ext uri="{FF2B5EF4-FFF2-40B4-BE49-F238E27FC236}">
                <a16:creationId xmlns:a16="http://schemas.microsoft.com/office/drawing/2014/main" id="{CE64E237-31D8-EA4D-AA64-C46E972E4C2D}"/>
              </a:ext>
            </a:extLst>
          </p:cNvPr>
          <p:cNvSpPr txBox="1"/>
          <p:nvPr/>
        </p:nvSpPr>
        <p:spPr>
          <a:xfrm>
            <a:off x="5239771" y="2036564"/>
            <a:ext cx="1205824" cy="461665"/>
          </a:xfrm>
          <a:prstGeom prst="rect">
            <a:avLst/>
          </a:prstGeom>
          <a:noFill/>
        </p:spPr>
        <p:txBody>
          <a:bodyPr wrap="square" rtlCol="0">
            <a:spAutoFit/>
          </a:bodyPr>
          <a:lstStyle/>
          <a:p>
            <a:pPr algn="ctr"/>
            <a:r>
              <a:rPr lang="en-US" sz="1200" dirty="0"/>
              <a:t>Amazon RDS instance</a:t>
            </a:r>
          </a:p>
        </p:txBody>
      </p:sp>
      <p:pic>
        <p:nvPicPr>
          <p:cNvPr id="9" name="Graphic 8">
            <a:extLst>
              <a:ext uri="{FF2B5EF4-FFF2-40B4-BE49-F238E27FC236}">
                <a16:creationId xmlns:a16="http://schemas.microsoft.com/office/drawing/2014/main" id="{FEAFE391-29B8-AE48-AA0E-0B5E4819B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1654" y="1487545"/>
            <a:ext cx="469900" cy="469900"/>
          </a:xfrm>
          <a:prstGeom prst="rect">
            <a:avLst/>
          </a:prstGeom>
        </p:spPr>
      </p:pic>
      <p:pic>
        <p:nvPicPr>
          <p:cNvPr id="13" name="Graphic 12">
            <a:extLst>
              <a:ext uri="{FF2B5EF4-FFF2-40B4-BE49-F238E27FC236}">
                <a16:creationId xmlns:a16="http://schemas.microsoft.com/office/drawing/2014/main" id="{1F246F02-2B50-B143-8741-528CC5D32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3742" y="1487545"/>
            <a:ext cx="469900" cy="469900"/>
          </a:xfrm>
          <a:prstGeom prst="rect">
            <a:avLst/>
          </a:prstGeom>
        </p:spPr>
      </p:pic>
      <p:pic>
        <p:nvPicPr>
          <p:cNvPr id="18" name="Graphic 17">
            <a:extLst>
              <a:ext uri="{FF2B5EF4-FFF2-40B4-BE49-F238E27FC236}">
                <a16:creationId xmlns:a16="http://schemas.microsoft.com/office/drawing/2014/main" id="{A92508C4-DCC2-E34E-B567-07BB7A342E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7495" y="1487545"/>
            <a:ext cx="469900" cy="469900"/>
          </a:xfrm>
          <a:prstGeom prst="rect">
            <a:avLst/>
          </a:prstGeom>
        </p:spPr>
      </p:pic>
      <p:pic>
        <p:nvPicPr>
          <p:cNvPr id="85" name="Graphic 84">
            <a:extLst>
              <a:ext uri="{FF2B5EF4-FFF2-40B4-BE49-F238E27FC236}">
                <a16:creationId xmlns:a16="http://schemas.microsoft.com/office/drawing/2014/main" id="{E93843FA-23C9-C945-A3E7-5CCF849975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8677" y="1487545"/>
            <a:ext cx="469900" cy="469900"/>
          </a:xfrm>
          <a:prstGeom prst="rect">
            <a:avLst/>
          </a:prstGeom>
        </p:spPr>
      </p:pic>
      <p:pic>
        <p:nvPicPr>
          <p:cNvPr id="87" name="Graphic 86">
            <a:extLst>
              <a:ext uri="{FF2B5EF4-FFF2-40B4-BE49-F238E27FC236}">
                <a16:creationId xmlns:a16="http://schemas.microsoft.com/office/drawing/2014/main" id="{CFBC1FC6-6BD6-0A46-8630-92A95604A3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1654" y="4621850"/>
            <a:ext cx="469900" cy="469900"/>
          </a:xfrm>
          <a:prstGeom prst="rect">
            <a:avLst/>
          </a:prstGeom>
        </p:spPr>
      </p:pic>
      <p:pic>
        <p:nvPicPr>
          <p:cNvPr id="89" name="Graphic 88">
            <a:extLst>
              <a:ext uri="{FF2B5EF4-FFF2-40B4-BE49-F238E27FC236}">
                <a16:creationId xmlns:a16="http://schemas.microsoft.com/office/drawing/2014/main" id="{B4B67130-4DF5-9D44-9CB7-1C75AF794A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3289" y="4621850"/>
            <a:ext cx="469900" cy="469900"/>
          </a:xfrm>
          <a:prstGeom prst="rect">
            <a:avLst/>
          </a:prstGeom>
        </p:spPr>
      </p:pic>
      <p:pic>
        <p:nvPicPr>
          <p:cNvPr id="91" name="Graphic 90">
            <a:extLst>
              <a:ext uri="{FF2B5EF4-FFF2-40B4-BE49-F238E27FC236}">
                <a16:creationId xmlns:a16="http://schemas.microsoft.com/office/drawing/2014/main" id="{0D5DFBB0-181B-D749-A898-0086C137D8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72430" y="1487545"/>
            <a:ext cx="469900" cy="469900"/>
          </a:xfrm>
          <a:prstGeom prst="rect">
            <a:avLst/>
          </a:prstGeom>
        </p:spPr>
      </p:pic>
      <p:pic>
        <p:nvPicPr>
          <p:cNvPr id="93" name="Graphic 92">
            <a:extLst>
              <a:ext uri="{FF2B5EF4-FFF2-40B4-BE49-F238E27FC236}">
                <a16:creationId xmlns:a16="http://schemas.microsoft.com/office/drawing/2014/main" id="{E412DDE7-293E-3D4C-9F73-11AECB33A0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20371" y="1494860"/>
            <a:ext cx="469900" cy="469900"/>
          </a:xfrm>
          <a:prstGeom prst="rect">
            <a:avLst/>
          </a:prstGeom>
        </p:spPr>
      </p:pic>
      <p:pic>
        <p:nvPicPr>
          <p:cNvPr id="95" name="Graphic 94">
            <a:extLst>
              <a:ext uri="{FF2B5EF4-FFF2-40B4-BE49-F238E27FC236}">
                <a16:creationId xmlns:a16="http://schemas.microsoft.com/office/drawing/2014/main" id="{3BE68734-D422-3940-847C-804388C539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654" y="3071289"/>
            <a:ext cx="469900" cy="469900"/>
          </a:xfrm>
          <a:prstGeom prst="rect">
            <a:avLst/>
          </a:prstGeom>
        </p:spPr>
      </p:pic>
      <p:pic>
        <p:nvPicPr>
          <p:cNvPr id="97" name="Graphic 96">
            <a:extLst>
              <a:ext uri="{FF2B5EF4-FFF2-40B4-BE49-F238E27FC236}">
                <a16:creationId xmlns:a16="http://schemas.microsoft.com/office/drawing/2014/main" id="{A27E29A3-08E8-E040-BD63-6F2E8446CF2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83289" y="3071289"/>
            <a:ext cx="469900" cy="469900"/>
          </a:xfrm>
          <a:prstGeom prst="rect">
            <a:avLst/>
          </a:prstGeom>
        </p:spPr>
      </p:pic>
      <p:pic>
        <p:nvPicPr>
          <p:cNvPr id="101" name="Graphic 100">
            <a:extLst>
              <a:ext uri="{FF2B5EF4-FFF2-40B4-BE49-F238E27FC236}">
                <a16:creationId xmlns:a16="http://schemas.microsoft.com/office/drawing/2014/main" id="{DC7B4D75-8EA6-5640-B88F-C7AEFF620D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06335" y="3071289"/>
            <a:ext cx="469900" cy="469900"/>
          </a:xfrm>
          <a:prstGeom prst="rect">
            <a:avLst/>
          </a:prstGeom>
        </p:spPr>
      </p:pic>
      <p:pic>
        <p:nvPicPr>
          <p:cNvPr id="103" name="Graphic 102">
            <a:extLst>
              <a:ext uri="{FF2B5EF4-FFF2-40B4-BE49-F238E27FC236}">
                <a16:creationId xmlns:a16="http://schemas.microsoft.com/office/drawing/2014/main" id="{C87017E6-54D9-7A41-8FC3-BFFF42A11AB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45704" y="3073390"/>
            <a:ext cx="469900" cy="469900"/>
          </a:xfrm>
          <a:prstGeom prst="rect">
            <a:avLst/>
          </a:prstGeom>
        </p:spPr>
      </p:pic>
      <p:pic>
        <p:nvPicPr>
          <p:cNvPr id="105" name="Graphic 104">
            <a:extLst>
              <a:ext uri="{FF2B5EF4-FFF2-40B4-BE49-F238E27FC236}">
                <a16:creationId xmlns:a16="http://schemas.microsoft.com/office/drawing/2014/main" id="{EB3F8722-95BE-CC4F-BAC2-4C9209FBD53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05243" y="4621850"/>
            <a:ext cx="469900" cy="469900"/>
          </a:xfrm>
          <a:prstGeom prst="rect">
            <a:avLst/>
          </a:prstGeom>
        </p:spPr>
      </p:pic>
      <p:pic>
        <p:nvPicPr>
          <p:cNvPr id="107" name="Graphic 106">
            <a:extLst>
              <a:ext uri="{FF2B5EF4-FFF2-40B4-BE49-F238E27FC236}">
                <a16:creationId xmlns:a16="http://schemas.microsoft.com/office/drawing/2014/main" id="{E9BEBF4D-7982-4F43-B783-855393CAC52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45704" y="4621850"/>
            <a:ext cx="469900" cy="469900"/>
          </a:xfrm>
          <a:prstGeom prst="rect">
            <a:avLst/>
          </a:prstGeom>
        </p:spPr>
      </p:pic>
      <p:pic>
        <p:nvPicPr>
          <p:cNvPr id="7" name="Picture 6">
            <a:extLst>
              <a:ext uri="{FF2B5EF4-FFF2-40B4-BE49-F238E27FC236}">
                <a16:creationId xmlns:a16="http://schemas.microsoft.com/office/drawing/2014/main" id="{16083A42-E917-EB41-88D6-F09D5B6F4AB3}"/>
              </a:ext>
            </a:extLst>
          </p:cNvPr>
          <p:cNvPicPr>
            <a:picLocks noChangeAspect="1"/>
          </p:cNvPicPr>
          <p:nvPr/>
        </p:nvPicPr>
        <p:blipFill>
          <a:blip r:embed="rId30"/>
          <a:stretch>
            <a:fillRect/>
          </a:stretch>
        </p:blipFill>
        <p:spPr>
          <a:xfrm>
            <a:off x="8572430" y="3071289"/>
            <a:ext cx="469900" cy="469900"/>
          </a:xfrm>
          <a:prstGeom prst="rect">
            <a:avLst/>
          </a:prstGeom>
        </p:spPr>
      </p:pic>
    </p:spTree>
    <p:extLst>
      <p:ext uri="{BB962C8B-B14F-4D97-AF65-F5344CB8AC3E}">
        <p14:creationId xmlns:p14="http://schemas.microsoft.com/office/powerpoint/2010/main" val="1489522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61</a:t>
            </a:fld>
            <a:endParaRPr lang="en-US" dirty="0"/>
          </a:p>
        </p:txBody>
      </p:sp>
      <p:pic>
        <p:nvPicPr>
          <p:cNvPr id="4" name="Graphic 3">
            <a:extLst>
              <a:ext uri="{FF2B5EF4-FFF2-40B4-BE49-F238E27FC236}">
                <a16:creationId xmlns:a16="http://schemas.microsoft.com/office/drawing/2014/main" id="{1CFBCDA2-CBEB-5A48-831B-9BC34FD2E1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3533698"/>
            <a:ext cx="952500" cy="952500"/>
          </a:xfrm>
          <a:prstGeom prst="rect">
            <a:avLst/>
          </a:prstGeom>
        </p:spPr>
      </p:pic>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2303136"/>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62</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1/3</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t>AWS </a:t>
            </a:r>
            <a:r>
              <a:rPr lang="en-US" sz="1400" dirty="0" err="1"/>
              <a:t>CodeBuild</a:t>
            </a:r>
            <a:endParaRPr lang="en-US" sz="1400" dirty="0"/>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t>AWS </a:t>
            </a:r>
            <a:r>
              <a:rPr lang="en-US" sz="1400" dirty="0" err="1"/>
              <a:t>CodeCommit</a:t>
            </a:r>
            <a:endParaRPr lang="en-US" sz="1400" dirty="0"/>
          </a:p>
        </p:txBody>
      </p:sp>
      <p:pic>
        <p:nvPicPr>
          <p:cNvPr id="56" name="Graphic 55">
            <a:extLst>
              <a:ext uri="{FF2B5EF4-FFF2-40B4-BE49-F238E27FC236}">
                <a16:creationId xmlns:a16="http://schemas.microsoft.com/office/drawing/2014/main" id="{06DDFE3B-529E-1E45-83C5-B33FEEF99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2634603"/>
            <a:ext cx="711200" cy="711200"/>
          </a:xfrm>
          <a:prstGeom prst="rect">
            <a:avLst/>
          </a:prstGeom>
        </p:spPr>
      </p:pic>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4885" y="1208977"/>
            <a:ext cx="711200" cy="711200"/>
          </a:xfrm>
          <a:prstGeom prst="rect">
            <a:avLst/>
          </a:prstGeom>
        </p:spPr>
      </p:pic>
      <p:pic>
        <p:nvPicPr>
          <p:cNvPr id="58" name="Graphic 57">
            <a:extLst>
              <a:ext uri="{FF2B5EF4-FFF2-40B4-BE49-F238E27FC236}">
                <a16:creationId xmlns:a16="http://schemas.microsoft.com/office/drawing/2014/main" id="{636A44BC-70C0-1F41-AC2D-AD27FDA9D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4699" y="2634603"/>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4699" y="1208977"/>
            <a:ext cx="711200" cy="711200"/>
          </a:xfrm>
          <a:prstGeom prst="rect">
            <a:avLst/>
          </a:prstGeom>
        </p:spPr>
      </p:pic>
      <p:pic>
        <p:nvPicPr>
          <p:cNvPr id="60" name="Graphic 59">
            <a:extLst>
              <a:ext uri="{FF2B5EF4-FFF2-40B4-BE49-F238E27FC236}">
                <a16:creationId xmlns:a16="http://schemas.microsoft.com/office/drawing/2014/main" id="{A74C78CE-D960-5440-B08A-9E2788599A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47967" y="2634603"/>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t>AWS </a:t>
            </a:r>
            <a:r>
              <a:rPr lang="en-US" sz="1400" dirty="0" err="1"/>
              <a:t>CodeDeploy</a:t>
            </a:r>
            <a:endParaRPr lang="en-US" sz="1400" dirty="0"/>
          </a:p>
        </p:txBody>
      </p:sp>
      <p:pic>
        <p:nvPicPr>
          <p:cNvPr id="24" name="Graphic 23">
            <a:extLst>
              <a:ext uri="{FF2B5EF4-FFF2-40B4-BE49-F238E27FC236}">
                <a16:creationId xmlns:a16="http://schemas.microsoft.com/office/drawing/2014/main" id="{69F8A00D-47C2-C344-B3A8-74FB0F8A23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56628" y="2558275"/>
            <a:ext cx="711200" cy="711200"/>
          </a:xfrm>
          <a:prstGeom prst="rect">
            <a:avLst/>
          </a:prstGeom>
        </p:spPr>
      </p:pic>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71372D0-7583-7B44-8756-B5E448297426}"/>
              </a:ext>
            </a:extLst>
          </p:cNvPr>
          <p:cNvPicPr>
            <a:picLocks noChangeAspect="1"/>
          </p:cNvPicPr>
          <p:nvPr/>
        </p:nvPicPr>
        <p:blipFill>
          <a:blip r:embed="rId18"/>
          <a:stretch>
            <a:fillRect/>
          </a:stretch>
        </p:blipFill>
        <p:spPr>
          <a:xfrm>
            <a:off x="2622388" y="3893698"/>
            <a:ext cx="635000" cy="635000"/>
          </a:xfrm>
          <a:prstGeom prst="rect">
            <a:avLst/>
          </a:prstGeom>
        </p:spPr>
      </p:pic>
      <p:sp>
        <p:nvSpPr>
          <p:cNvPr id="27" name="TextBox 26">
            <a:extLst>
              <a:ext uri="{FF2B5EF4-FFF2-40B4-BE49-F238E27FC236}">
                <a16:creationId xmlns:a16="http://schemas.microsoft.com/office/drawing/2014/main" id="{51F002B2-8018-0840-9FBD-67386F3DA319}"/>
              </a:ext>
            </a:extLst>
          </p:cNvPr>
          <p:cNvSpPr txBox="1"/>
          <p:nvPr/>
        </p:nvSpPr>
        <p:spPr>
          <a:xfrm>
            <a:off x="1779533" y="4418980"/>
            <a:ext cx="2301904" cy="307777"/>
          </a:xfrm>
          <a:prstGeom prst="rect">
            <a:avLst/>
          </a:prstGeom>
          <a:noFill/>
        </p:spPr>
        <p:txBody>
          <a:bodyPr wrap="square" rtlCol="0">
            <a:spAutoFit/>
          </a:bodyPr>
          <a:lstStyle/>
          <a:p>
            <a:pPr algn="ctr"/>
            <a:r>
              <a:rPr lang="en-US" sz="1400" dirty="0"/>
              <a:t>AWS Cloud9</a:t>
            </a:r>
          </a:p>
        </p:txBody>
      </p:sp>
    </p:spTree>
    <p:extLst>
      <p:ext uri="{BB962C8B-B14F-4D97-AF65-F5344CB8AC3E}">
        <p14:creationId xmlns:p14="http://schemas.microsoft.com/office/powerpoint/2010/main" val="231075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63</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2/3</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t>AWS </a:t>
            </a:r>
            <a:r>
              <a:rPr lang="en-US" sz="1400" dirty="0" err="1"/>
              <a:t>CodePipeline</a:t>
            </a:r>
            <a:endParaRPr lang="en-US" sz="1400" dirty="0"/>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t>AWS </a:t>
            </a:r>
            <a:r>
              <a:rPr lang="en-US" sz="1400" dirty="0" err="1"/>
              <a:t>CodeStar</a:t>
            </a:r>
            <a:endParaRPr lang="en-US" sz="1400" dirty="0"/>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t>AWS Command Line Interface</a:t>
            </a:r>
          </a:p>
        </p:txBody>
      </p:sp>
      <p:pic>
        <p:nvPicPr>
          <p:cNvPr id="24" name="Graphic 23">
            <a:extLst>
              <a:ext uri="{FF2B5EF4-FFF2-40B4-BE49-F238E27FC236}">
                <a16:creationId xmlns:a16="http://schemas.microsoft.com/office/drawing/2014/main" id="{B904A682-4715-4C47-8CE7-B39028EB31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2604768"/>
            <a:ext cx="711200" cy="711200"/>
          </a:xfrm>
          <a:prstGeom prst="rect">
            <a:avLst/>
          </a:prstGeom>
        </p:spPr>
      </p:pic>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8259" y="1255470"/>
            <a:ext cx="711200" cy="711200"/>
          </a:xfrm>
          <a:prstGeom prst="rect">
            <a:avLst/>
          </a:prstGeom>
        </p:spPr>
      </p:pic>
      <p:pic>
        <p:nvPicPr>
          <p:cNvPr id="26" name="Graphic 25">
            <a:extLst>
              <a:ext uri="{FF2B5EF4-FFF2-40B4-BE49-F238E27FC236}">
                <a16:creationId xmlns:a16="http://schemas.microsoft.com/office/drawing/2014/main" id="{0DBC7D9D-172E-C843-8266-522B597ABD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8073" y="2604768"/>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8073" y="1255470"/>
            <a:ext cx="711200" cy="711200"/>
          </a:xfrm>
          <a:prstGeom prst="rect">
            <a:avLst/>
          </a:prstGeom>
        </p:spPr>
      </p:pic>
      <p:pic>
        <p:nvPicPr>
          <p:cNvPr id="28" name="Graphic 27">
            <a:extLst>
              <a:ext uri="{FF2B5EF4-FFF2-40B4-BE49-F238E27FC236}">
                <a16:creationId xmlns:a16="http://schemas.microsoft.com/office/drawing/2014/main" id="{2A7C3BA7-93F8-1E4F-A9DB-9BD9EC7F6D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5880" y="2604768"/>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t>AWS Tools and SDKs</a:t>
            </a:r>
          </a:p>
        </p:txBody>
      </p:sp>
      <p:pic>
        <p:nvPicPr>
          <p:cNvPr id="32" name="Graphic 31">
            <a:extLst>
              <a:ext uri="{FF2B5EF4-FFF2-40B4-BE49-F238E27FC236}">
                <a16:creationId xmlns:a16="http://schemas.microsoft.com/office/drawing/2014/main" id="{0B78067A-F8EF-DF48-8A99-ED132D1955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37600" y="2604768"/>
            <a:ext cx="711200" cy="711200"/>
          </a:xfrm>
          <a:prstGeom prst="rect">
            <a:avLst/>
          </a:prstGeom>
        </p:spPr>
      </p:pic>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1255470"/>
            <a:ext cx="711200" cy="711200"/>
          </a:xfrm>
          <a:prstGeom prst="rect">
            <a:avLst/>
          </a:prstGeom>
        </p:spPr>
      </p:pic>
    </p:spTree>
    <p:extLst>
      <p:ext uri="{BB962C8B-B14F-4D97-AF65-F5344CB8AC3E}">
        <p14:creationId xmlns:p14="http://schemas.microsoft.com/office/powerpoint/2010/main" val="2462882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p:txBody>
          <a:bodyPr/>
          <a:lstStyle/>
          <a:p>
            <a:r>
              <a:rPr lang="en-US" dirty="0"/>
              <a:t>Developer Tools</a:t>
            </a:r>
          </a:p>
        </p:txBody>
      </p:sp>
      <p:sp>
        <p:nvSpPr>
          <p:cNvPr id="4" name="Text Placeholder 3">
            <a:extLst>
              <a:ext uri="{FF2B5EF4-FFF2-40B4-BE49-F238E27FC236}">
                <a16:creationId xmlns:a16="http://schemas.microsoft.com/office/drawing/2014/main" id="{F588FDC8-0A84-F549-9438-9D3B28125DCF}"/>
              </a:ext>
            </a:extLst>
          </p:cNvPr>
          <p:cNvSpPr>
            <a:spLocks noGrp="1"/>
          </p:cNvSpPr>
          <p:nvPr>
            <p:ph type="body" sz="quarter" idx="11"/>
          </p:nvPr>
        </p:nvSpPr>
        <p:spPr/>
        <p:txBody>
          <a:bodyPr/>
          <a:lstStyle/>
          <a:p>
            <a:r>
              <a:rPr lang="en-US" dirty="0"/>
              <a:t>3/3</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t>AWS X-Ray</a:t>
            </a:r>
          </a:p>
        </p:txBody>
      </p:sp>
      <p:pic>
        <p:nvPicPr>
          <p:cNvPr id="14" name="Graphic 13">
            <a:extLst>
              <a:ext uri="{FF2B5EF4-FFF2-40B4-BE49-F238E27FC236}">
                <a16:creationId xmlns:a16="http://schemas.microsoft.com/office/drawing/2014/main" id="{D7F89FC3-BF05-7B44-8087-6C91C6D8AA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4249" y="2573179"/>
            <a:ext cx="711200" cy="711200"/>
          </a:xfrm>
          <a:prstGeom prst="rect">
            <a:avLst/>
          </a:prstGeom>
        </p:spPr>
      </p:pic>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1199890"/>
            <a:ext cx="711200" cy="711200"/>
          </a:xfrm>
          <a:prstGeom prst="rect">
            <a:avLst/>
          </a:prstGeom>
        </p:spPr>
      </p:pic>
      <p:cxnSp>
        <p:nvCxnSpPr>
          <p:cNvPr id="10" name="Straight Connector 9">
            <a:extLst>
              <a:ext uri="{FF2B5EF4-FFF2-40B4-BE49-F238E27FC236}">
                <a16:creationId xmlns:a16="http://schemas.microsoft.com/office/drawing/2014/main" id="{7C7A016D-B65B-AE44-BF05-CDF0C52AE04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CAB759-E680-6C4B-9CE7-F6A03658649B}"/>
              </a:ext>
            </a:extLst>
          </p:cNvPr>
          <p:cNvSpPr txBox="1"/>
          <p:nvPr/>
        </p:nvSpPr>
        <p:spPr>
          <a:xfrm>
            <a:off x="4182720" y="2005473"/>
            <a:ext cx="2464021" cy="307777"/>
          </a:xfrm>
          <a:prstGeom prst="rect">
            <a:avLst/>
          </a:prstGeom>
          <a:noFill/>
        </p:spPr>
        <p:txBody>
          <a:bodyPr wrap="square" rtlCol="0">
            <a:spAutoFit/>
          </a:bodyPr>
          <a:lstStyle/>
          <a:p>
            <a:pPr algn="ctr"/>
            <a:r>
              <a:rPr lang="en-US" sz="1400" dirty="0"/>
              <a:t>AWS Cloud Development Kit</a:t>
            </a:r>
          </a:p>
        </p:txBody>
      </p:sp>
      <p:sp>
        <p:nvSpPr>
          <p:cNvPr id="12" name="TextBox 11">
            <a:extLst>
              <a:ext uri="{FF2B5EF4-FFF2-40B4-BE49-F238E27FC236}">
                <a16:creationId xmlns:a16="http://schemas.microsoft.com/office/drawing/2014/main" id="{46869728-E58B-8A4A-ABEA-EC75A2570E8B}"/>
              </a:ext>
            </a:extLst>
          </p:cNvPr>
          <p:cNvSpPr txBox="1"/>
          <p:nvPr/>
        </p:nvSpPr>
        <p:spPr>
          <a:xfrm>
            <a:off x="4182721" y="3354771"/>
            <a:ext cx="2464020" cy="307777"/>
          </a:xfrm>
          <a:prstGeom prst="rect">
            <a:avLst/>
          </a:prstGeom>
          <a:noFill/>
        </p:spPr>
        <p:txBody>
          <a:bodyPr wrap="square" rtlCol="0">
            <a:spAutoFit/>
          </a:bodyPr>
          <a:lstStyle/>
          <a:p>
            <a:pPr algn="ctr"/>
            <a:r>
              <a:rPr lang="en-US" sz="1400" dirty="0"/>
              <a:t>AWS Cloud Development Kit</a:t>
            </a:r>
          </a:p>
        </p:txBody>
      </p:sp>
      <p:pic>
        <p:nvPicPr>
          <p:cNvPr id="6" name="Graphic 5">
            <a:extLst>
              <a:ext uri="{FF2B5EF4-FFF2-40B4-BE49-F238E27FC236}">
                <a16:creationId xmlns:a16="http://schemas.microsoft.com/office/drawing/2014/main" id="{BE5054AA-B874-4347-9B89-6B2C76378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2664" y="2569630"/>
            <a:ext cx="711200" cy="711200"/>
          </a:xfrm>
          <a:prstGeom prst="rect">
            <a:avLst/>
          </a:prstGeom>
        </p:spPr>
      </p:pic>
      <p:pic>
        <p:nvPicPr>
          <p:cNvPr id="8" name="Graphic 7">
            <a:extLst>
              <a:ext uri="{FF2B5EF4-FFF2-40B4-BE49-F238E27FC236}">
                <a16:creationId xmlns:a16="http://schemas.microsoft.com/office/drawing/2014/main" id="{702328E1-D867-104C-A0F6-F653E46B44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2664" y="1199890"/>
            <a:ext cx="711200" cy="711200"/>
          </a:xfrm>
          <a:prstGeom prst="rect">
            <a:avLst/>
          </a:prstGeom>
        </p:spPr>
      </p:pic>
      <p:cxnSp>
        <p:nvCxnSpPr>
          <p:cNvPr id="16" name="Straight Connector 15">
            <a:extLst>
              <a:ext uri="{FF2B5EF4-FFF2-40B4-BE49-F238E27FC236}">
                <a16:creationId xmlns:a16="http://schemas.microsoft.com/office/drawing/2014/main" id="{8669EEB4-0FC2-6E48-8095-8BECB338C8BE}"/>
              </a:ext>
            </a:extLst>
          </p:cNvPr>
          <p:cNvCxnSpPr>
            <a:cxnSpLocks/>
          </p:cNvCxnSpPr>
          <p:nvPr/>
        </p:nvCxnSpPr>
        <p:spPr>
          <a:xfrm>
            <a:off x="662401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69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End User Computing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65</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44C54B8-4C8B-094B-80C1-FDD6B6078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p:txBody>
          <a:bodyPr/>
          <a:lstStyle/>
          <a:p>
            <a:r>
              <a:rPr lang="en-US" dirty="0"/>
              <a:t>End User Computing</a:t>
            </a:r>
          </a:p>
        </p:txBody>
      </p:sp>
      <p:sp>
        <p:nvSpPr>
          <p:cNvPr id="4" name="Text Placeholder 3">
            <a:extLst>
              <a:ext uri="{FF2B5EF4-FFF2-40B4-BE49-F238E27FC236}">
                <a16:creationId xmlns:a16="http://schemas.microsoft.com/office/drawing/2014/main" id="{A3BAA5FD-7F71-6042-BB80-CAAB0242EAA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t>Amazon </a:t>
            </a:r>
            <a:r>
              <a:rPr lang="en-US" sz="1400" dirty="0" err="1"/>
              <a:t>AppStream</a:t>
            </a:r>
            <a:r>
              <a:rPr lang="en-US" sz="1400" dirty="0"/>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t>Amazon </a:t>
            </a:r>
            <a:r>
              <a:rPr lang="en-US" sz="1400" dirty="0" err="1"/>
              <a:t>WorkSpaces</a:t>
            </a:r>
            <a:endParaRPr lang="en-US" sz="1400" dirty="0"/>
          </a:p>
        </p:txBody>
      </p:sp>
      <p:pic>
        <p:nvPicPr>
          <p:cNvPr id="13" name="Graphic 12">
            <a:extLst>
              <a:ext uri="{FF2B5EF4-FFF2-40B4-BE49-F238E27FC236}">
                <a16:creationId xmlns:a16="http://schemas.microsoft.com/office/drawing/2014/main" id="{4118E45C-FD98-154E-9939-08EB0B8135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73179"/>
            <a:ext cx="711200" cy="711200"/>
          </a:xfrm>
          <a:prstGeom prst="rect">
            <a:avLst/>
          </a:prstGeom>
        </p:spPr>
      </p:pic>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94523"/>
            <a:ext cx="711200" cy="711200"/>
          </a:xfrm>
          <a:prstGeom prst="rect">
            <a:avLst/>
          </a:prstGeom>
        </p:spPr>
      </p:pic>
      <p:pic>
        <p:nvPicPr>
          <p:cNvPr id="17" name="Graphic 16">
            <a:extLst>
              <a:ext uri="{FF2B5EF4-FFF2-40B4-BE49-F238E27FC236}">
                <a16:creationId xmlns:a16="http://schemas.microsoft.com/office/drawing/2014/main" id="{41071ACD-08B8-7B4D-B3B4-BA4045C0D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061" y="2573179"/>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7061" y="1194523"/>
            <a:ext cx="711200" cy="711200"/>
          </a:xfrm>
          <a:prstGeom prst="rect">
            <a:avLst/>
          </a:prstGeom>
        </p:spPr>
      </p:pic>
      <p:pic>
        <p:nvPicPr>
          <p:cNvPr id="8" name="Graphic 7">
            <a:extLst>
              <a:ext uri="{FF2B5EF4-FFF2-40B4-BE49-F238E27FC236}">
                <a16:creationId xmlns:a16="http://schemas.microsoft.com/office/drawing/2014/main" id="{DF6E8AD6-687D-4945-B85F-5E2D849735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3662" y="2564270"/>
            <a:ext cx="711200" cy="711200"/>
          </a:xfrm>
          <a:prstGeom prst="rect">
            <a:avLst/>
          </a:prstGeom>
        </p:spPr>
      </p:pic>
      <p:pic>
        <p:nvPicPr>
          <p:cNvPr id="14" name="Graphic 13">
            <a:extLst>
              <a:ext uri="{FF2B5EF4-FFF2-40B4-BE49-F238E27FC236}">
                <a16:creationId xmlns:a16="http://schemas.microsoft.com/office/drawing/2014/main" id="{8600391E-30F4-164D-B2D4-9305B22B1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93662" y="1194523"/>
            <a:ext cx="711200" cy="711200"/>
          </a:xfrm>
          <a:prstGeom prst="rect">
            <a:avLst/>
          </a:prstGeom>
        </p:spPr>
      </p:pic>
      <p:pic>
        <p:nvPicPr>
          <p:cNvPr id="18" name="Graphic 17">
            <a:extLst>
              <a:ext uri="{FF2B5EF4-FFF2-40B4-BE49-F238E27FC236}">
                <a16:creationId xmlns:a16="http://schemas.microsoft.com/office/drawing/2014/main" id="{BF815F6B-A19A-EA48-AD36-7A937867FE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78964" y="2566123"/>
            <a:ext cx="711200" cy="711200"/>
          </a:xfrm>
          <a:prstGeom prst="rect">
            <a:avLst/>
          </a:prstGeom>
        </p:spPr>
      </p:pic>
      <p:pic>
        <p:nvPicPr>
          <p:cNvPr id="21" name="Graphic 20">
            <a:extLst>
              <a:ext uri="{FF2B5EF4-FFF2-40B4-BE49-F238E27FC236}">
                <a16:creationId xmlns:a16="http://schemas.microsoft.com/office/drawing/2014/main" id="{B96DF2C8-9181-6B4B-8CC8-6799FEDB85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78964" y="1194523"/>
            <a:ext cx="711200" cy="711200"/>
          </a:xfrm>
          <a:prstGeom prst="rect">
            <a:avLst/>
          </a:prstGeom>
        </p:spPr>
      </p:pic>
      <p:cxnSp>
        <p:nvCxnSpPr>
          <p:cNvPr id="22" name="Straight Connector 21">
            <a:extLst>
              <a:ext uri="{FF2B5EF4-FFF2-40B4-BE49-F238E27FC236}">
                <a16:creationId xmlns:a16="http://schemas.microsoft.com/office/drawing/2014/main" id="{8B9DDC57-4777-FD4F-B904-24B78334198B}"/>
              </a:ext>
            </a:extLst>
          </p:cNvPr>
          <p:cNvCxnSpPr>
            <a:cxnSpLocks/>
          </p:cNvCxnSpPr>
          <p:nvPr/>
        </p:nvCxnSpPr>
        <p:spPr>
          <a:xfrm>
            <a:off x="6483612" y="1039823"/>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B5A20C-467D-DB42-B94F-A25CB2794C64}"/>
              </a:ext>
            </a:extLst>
          </p:cNvPr>
          <p:cNvSpPr txBox="1"/>
          <p:nvPr/>
        </p:nvSpPr>
        <p:spPr>
          <a:xfrm>
            <a:off x="6490010" y="2010952"/>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cxnSp>
        <p:nvCxnSpPr>
          <p:cNvPr id="24" name="Straight Connector 23">
            <a:extLst>
              <a:ext uri="{FF2B5EF4-FFF2-40B4-BE49-F238E27FC236}">
                <a16:creationId xmlns:a16="http://schemas.microsoft.com/office/drawing/2014/main" id="{9C6CFA8A-2A83-B640-8040-43C39026FAF5}"/>
              </a:ext>
            </a:extLst>
          </p:cNvPr>
          <p:cNvCxnSpPr>
            <a:cxnSpLocks/>
          </p:cNvCxnSpPr>
          <p:nvPr/>
        </p:nvCxnSpPr>
        <p:spPr>
          <a:xfrm>
            <a:off x="879191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6AEF21-35DE-F144-8E80-5C35D41564F0}"/>
              </a:ext>
            </a:extLst>
          </p:cNvPr>
          <p:cNvSpPr txBox="1"/>
          <p:nvPr/>
        </p:nvSpPr>
        <p:spPr>
          <a:xfrm>
            <a:off x="8798311" y="2005473"/>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
        <p:nvSpPr>
          <p:cNvPr id="26" name="TextBox 25">
            <a:extLst>
              <a:ext uri="{FF2B5EF4-FFF2-40B4-BE49-F238E27FC236}">
                <a16:creationId xmlns:a16="http://schemas.microsoft.com/office/drawing/2014/main" id="{A689BAB6-DC4E-854B-B063-1EBEB69EA1F9}"/>
              </a:ext>
            </a:extLst>
          </p:cNvPr>
          <p:cNvSpPr txBox="1"/>
          <p:nvPr/>
        </p:nvSpPr>
        <p:spPr>
          <a:xfrm>
            <a:off x="6490010" y="3378197"/>
            <a:ext cx="2301904" cy="307777"/>
          </a:xfrm>
          <a:prstGeom prst="rect">
            <a:avLst/>
          </a:prstGeom>
          <a:noFill/>
        </p:spPr>
        <p:txBody>
          <a:bodyPr wrap="square" rtlCol="0">
            <a:spAutoFit/>
          </a:bodyPr>
          <a:lstStyle/>
          <a:p>
            <a:pPr algn="ctr"/>
            <a:r>
              <a:rPr lang="en-US" sz="1400" dirty="0"/>
              <a:t>Amazon </a:t>
            </a:r>
            <a:r>
              <a:rPr lang="en-US" sz="1400" dirty="0" err="1"/>
              <a:t>WorkLink</a:t>
            </a:r>
            <a:endParaRPr lang="en-US" sz="1400" dirty="0"/>
          </a:p>
        </p:txBody>
      </p:sp>
      <p:sp>
        <p:nvSpPr>
          <p:cNvPr id="27" name="TextBox 26">
            <a:extLst>
              <a:ext uri="{FF2B5EF4-FFF2-40B4-BE49-F238E27FC236}">
                <a16:creationId xmlns:a16="http://schemas.microsoft.com/office/drawing/2014/main" id="{420E077F-56C8-E94A-8E00-7D295F18D545}"/>
              </a:ext>
            </a:extLst>
          </p:cNvPr>
          <p:cNvSpPr txBox="1"/>
          <p:nvPr/>
        </p:nvSpPr>
        <p:spPr>
          <a:xfrm>
            <a:off x="8798311" y="3372718"/>
            <a:ext cx="2301904" cy="307777"/>
          </a:xfrm>
          <a:prstGeom prst="rect">
            <a:avLst/>
          </a:prstGeom>
          <a:noFill/>
        </p:spPr>
        <p:txBody>
          <a:bodyPr wrap="square" rtlCol="0">
            <a:spAutoFit/>
          </a:bodyPr>
          <a:lstStyle/>
          <a:p>
            <a:pPr algn="ctr"/>
            <a:r>
              <a:rPr lang="en-US" sz="1400" dirty="0"/>
              <a:t>Amazon </a:t>
            </a:r>
            <a:r>
              <a:rPr lang="en-US" sz="1400" dirty="0" err="1"/>
              <a:t>WorkDocs</a:t>
            </a:r>
            <a:endParaRPr lang="en-US" sz="1400" dirty="0"/>
          </a:p>
        </p:txBody>
      </p:sp>
    </p:spTree>
    <p:extLst>
      <p:ext uri="{BB962C8B-B14F-4D97-AF65-F5344CB8AC3E}">
        <p14:creationId xmlns:p14="http://schemas.microsoft.com/office/powerpoint/2010/main" val="14983783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67</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9" name="Graphic 8">
            <a:extLst>
              <a:ext uri="{FF2B5EF4-FFF2-40B4-BE49-F238E27FC236}">
                <a16:creationId xmlns:a16="http://schemas.microsoft.com/office/drawing/2014/main" id="{C2DF295C-3ADC-5949-8587-6DC6E5853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68</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p:txBody>
          <a:bodyPr/>
          <a:lstStyle/>
          <a:p>
            <a:r>
              <a:rPr lang="en-US" dirty="0"/>
              <a:t>Game Tech</a:t>
            </a:r>
          </a:p>
        </p:txBody>
      </p:sp>
      <p:sp>
        <p:nvSpPr>
          <p:cNvPr id="4" name="Text Placeholder 3">
            <a:extLst>
              <a:ext uri="{FF2B5EF4-FFF2-40B4-BE49-F238E27FC236}">
                <a16:creationId xmlns:a16="http://schemas.microsoft.com/office/drawing/2014/main" id="{5CF90B49-DEBB-F846-8AE6-50D833593687}"/>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17E690D1-7A1C-CB46-8903-7D9C14A25D4C}"/>
              </a:ext>
            </a:extLst>
          </p:cNvPr>
          <p:cNvSpPr txBox="1"/>
          <p:nvPr/>
        </p:nvSpPr>
        <p:spPr>
          <a:xfrm>
            <a:off x="1832766" y="1953169"/>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sp>
        <p:nvSpPr>
          <p:cNvPr id="10" name="TextBox 9">
            <a:extLst>
              <a:ext uri="{FF2B5EF4-FFF2-40B4-BE49-F238E27FC236}">
                <a16:creationId xmlns:a16="http://schemas.microsoft.com/office/drawing/2014/main" id="{516F9266-313A-7A4B-BC6A-2FAE7480496E}"/>
              </a:ext>
            </a:extLst>
          </p:cNvPr>
          <p:cNvSpPr txBox="1"/>
          <p:nvPr/>
        </p:nvSpPr>
        <p:spPr>
          <a:xfrm>
            <a:off x="1832766" y="3327033"/>
            <a:ext cx="2301904" cy="307777"/>
          </a:xfrm>
          <a:prstGeom prst="rect">
            <a:avLst/>
          </a:prstGeom>
          <a:noFill/>
        </p:spPr>
        <p:txBody>
          <a:bodyPr wrap="square" rtlCol="0">
            <a:spAutoFit/>
          </a:bodyPr>
          <a:lstStyle/>
          <a:p>
            <a:pPr algn="ctr"/>
            <a:r>
              <a:rPr lang="en-US" sz="1400" dirty="0"/>
              <a:t>Amazon </a:t>
            </a:r>
            <a:r>
              <a:rPr lang="en-US" sz="1400" dirty="0" err="1"/>
              <a:t>GameLift</a:t>
            </a:r>
            <a:endParaRPr lang="en-US" sz="1400" dirty="0"/>
          </a:p>
        </p:txBody>
      </p:sp>
      <p:pic>
        <p:nvPicPr>
          <p:cNvPr id="13" name="Graphic 12">
            <a:extLst>
              <a:ext uri="{FF2B5EF4-FFF2-40B4-BE49-F238E27FC236}">
                <a16:creationId xmlns:a16="http://schemas.microsoft.com/office/drawing/2014/main" id="{B93C78BC-EA9D-694C-A7D7-70D5B94C3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415" y="2569534"/>
            <a:ext cx="711200" cy="711200"/>
          </a:xfrm>
          <a:prstGeom prst="rect">
            <a:avLst/>
          </a:prstGeom>
        </p:spPr>
      </p:pic>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4415" y="1195670"/>
            <a:ext cx="711200" cy="711200"/>
          </a:xfrm>
          <a:prstGeom prst="rect">
            <a:avLst/>
          </a:prstGeom>
        </p:spPr>
      </p:pic>
      <p:cxnSp>
        <p:nvCxnSpPr>
          <p:cNvPr id="9" name="Straight Connector 8">
            <a:extLst>
              <a:ext uri="{FF2B5EF4-FFF2-40B4-BE49-F238E27FC236}">
                <a16:creationId xmlns:a16="http://schemas.microsoft.com/office/drawing/2014/main" id="{97F76A18-4C43-2A47-A827-BA84C04B162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72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69</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9" name="Graphic 8">
            <a:extLst>
              <a:ext uri="{FF2B5EF4-FFF2-40B4-BE49-F238E27FC236}">
                <a16:creationId xmlns:a16="http://schemas.microsoft.com/office/drawing/2014/main" id="{3B499B38-55E3-034E-9399-56376A740D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1/5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579221" y="4285138"/>
            <a:ext cx="1032070" cy="307777"/>
          </a:xfrm>
          <a:prstGeom prst="rect">
            <a:avLst/>
          </a:prstGeom>
          <a:noFill/>
        </p:spPr>
        <p:txBody>
          <a:bodyPr wrap="square" rtlCol="0">
            <a:spAutoFit/>
          </a:bodyPr>
          <a:lstStyle/>
          <a:p>
            <a:pPr algn="ctr"/>
            <a:r>
              <a:rPr lang="en-US" sz="1400" dirty="0"/>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579221" y="4912963"/>
            <a:ext cx="1032070" cy="307777"/>
          </a:xfrm>
          <a:prstGeom prst="rect">
            <a:avLst/>
          </a:prstGeom>
          <a:noFill/>
        </p:spPr>
        <p:txBody>
          <a:bodyPr wrap="square" rtlCol="0">
            <a:spAutoFit/>
          </a:bodyPr>
          <a:lstStyle/>
          <a:p>
            <a:pPr algn="ctr"/>
            <a:r>
              <a:rPr lang="en-US" sz="1400" dirty="0"/>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579221" y="5751660"/>
            <a:ext cx="1032070" cy="307777"/>
          </a:xfrm>
          <a:prstGeom prst="rect">
            <a:avLst/>
          </a:prstGeom>
          <a:noFill/>
        </p:spPr>
        <p:txBody>
          <a:bodyPr wrap="square" rtlCol="0">
            <a:spAutoFit/>
          </a:bodyPr>
          <a:lstStyle/>
          <a:p>
            <a:pPr algn="ctr"/>
            <a:r>
              <a:rPr lang="en-US" sz="1400" dirty="0"/>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t>Amazon </a:t>
            </a:r>
            <a:r>
              <a:rPr lang="en-US" sz="1400" dirty="0" err="1"/>
              <a:t>FreeRTOS</a:t>
            </a:r>
            <a:endParaRPr lang="en-US" sz="1400" dirty="0"/>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t>AWS IoT Button</a:t>
            </a:r>
          </a:p>
        </p:txBody>
      </p:sp>
      <p:pic>
        <p:nvPicPr>
          <p:cNvPr id="24" name="Graphic 23">
            <a:extLst>
              <a:ext uri="{FF2B5EF4-FFF2-40B4-BE49-F238E27FC236}">
                <a16:creationId xmlns:a16="http://schemas.microsoft.com/office/drawing/2014/main" id="{A3C30616-2E1B-9F46-8208-02A68D837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2481756"/>
            <a:ext cx="711200" cy="711200"/>
          </a:xfrm>
          <a:prstGeom prst="rect">
            <a:avLst/>
          </a:prstGeom>
        </p:spPr>
      </p:pic>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89267"/>
            <a:ext cx="711200" cy="711200"/>
          </a:xfrm>
          <a:prstGeom prst="rect">
            <a:avLst/>
          </a:prstGeom>
        </p:spPr>
      </p:pic>
      <p:pic>
        <p:nvPicPr>
          <p:cNvPr id="28" name="Graphic 27">
            <a:extLst>
              <a:ext uri="{FF2B5EF4-FFF2-40B4-BE49-F238E27FC236}">
                <a16:creationId xmlns:a16="http://schemas.microsoft.com/office/drawing/2014/main" id="{0BE4E993-7A13-8343-B0BD-88B191518B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2481756"/>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74573" y="1189267"/>
            <a:ext cx="711200" cy="711200"/>
          </a:xfrm>
          <a:prstGeom prst="rect">
            <a:avLst/>
          </a:prstGeom>
        </p:spPr>
      </p:pic>
      <p:pic>
        <p:nvPicPr>
          <p:cNvPr id="32" name="Graphic 31">
            <a:extLst>
              <a:ext uri="{FF2B5EF4-FFF2-40B4-BE49-F238E27FC236}">
                <a16:creationId xmlns:a16="http://schemas.microsoft.com/office/drawing/2014/main" id="{270FF630-7638-CC43-BF77-6F547C87A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83597" y="2481756"/>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83597" y="1189267"/>
            <a:ext cx="711200" cy="711200"/>
          </a:xfrm>
          <a:prstGeom prst="rect">
            <a:avLst/>
          </a:prstGeom>
        </p:spPr>
      </p:pic>
      <p:pic>
        <p:nvPicPr>
          <p:cNvPr id="21" name="Graphic 20">
            <a:extLst>
              <a:ext uri="{FF2B5EF4-FFF2-40B4-BE49-F238E27FC236}">
                <a16:creationId xmlns:a16="http://schemas.microsoft.com/office/drawing/2014/main" id="{9D532F2E-DC32-5048-B686-EEDB17234BC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4673" y="3875119"/>
            <a:ext cx="469900" cy="469900"/>
          </a:xfrm>
          <a:prstGeom prst="rect">
            <a:avLst/>
          </a:prstGeom>
        </p:spPr>
      </p:pic>
      <p:pic>
        <p:nvPicPr>
          <p:cNvPr id="25" name="Graphic 24">
            <a:extLst>
              <a:ext uri="{FF2B5EF4-FFF2-40B4-BE49-F238E27FC236}">
                <a16:creationId xmlns:a16="http://schemas.microsoft.com/office/drawing/2014/main" id="{CA2AE241-7B2E-CA47-9706-0A19952F61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1182" y="5281760"/>
            <a:ext cx="469900" cy="469900"/>
          </a:xfrm>
          <a:prstGeom prst="rect">
            <a:avLst/>
          </a:prstGeom>
        </p:spPr>
      </p:pic>
      <p:pic>
        <p:nvPicPr>
          <p:cNvPr id="29" name="Graphic 28">
            <a:extLst>
              <a:ext uri="{FF2B5EF4-FFF2-40B4-BE49-F238E27FC236}">
                <a16:creationId xmlns:a16="http://schemas.microsoft.com/office/drawing/2014/main" id="{9D5B7C41-6675-3F49-BBC4-50E23F5A092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9826" y="4559927"/>
            <a:ext cx="469900" cy="469900"/>
          </a:xfrm>
          <a:prstGeom prst="rect">
            <a:avLst/>
          </a:prstGeom>
        </p:spPr>
      </p:pic>
      <p:pic>
        <p:nvPicPr>
          <p:cNvPr id="33" name="Graphic 32">
            <a:extLst>
              <a:ext uri="{FF2B5EF4-FFF2-40B4-BE49-F238E27FC236}">
                <a16:creationId xmlns:a16="http://schemas.microsoft.com/office/drawing/2014/main" id="{57754260-5842-DB4C-9CBB-93DC85B8807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0655" y="2484535"/>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60655" y="1189267"/>
            <a:ext cx="711200" cy="711200"/>
          </a:xfrm>
          <a:prstGeom prst="rect">
            <a:avLst/>
          </a:prstGeom>
        </p:spPr>
      </p:pic>
      <p:sp>
        <p:nvSpPr>
          <p:cNvPr id="31" name="TextBox 30">
            <a:extLst>
              <a:ext uri="{FF2B5EF4-FFF2-40B4-BE49-F238E27FC236}">
                <a16:creationId xmlns:a16="http://schemas.microsoft.com/office/drawing/2014/main" id="{6E7427AC-C624-AF43-A8FE-E5077AEE891C}"/>
              </a:ext>
            </a:extLst>
          </p:cNvPr>
          <p:cNvSpPr txBox="1"/>
          <p:nvPr/>
        </p:nvSpPr>
        <p:spPr>
          <a:xfrm>
            <a:off x="7676501" y="4285138"/>
            <a:ext cx="1032070" cy="307777"/>
          </a:xfrm>
          <a:prstGeom prst="rect">
            <a:avLst/>
          </a:prstGeom>
          <a:noFill/>
        </p:spPr>
        <p:txBody>
          <a:bodyPr wrap="square" rtlCol="0">
            <a:spAutoFit/>
          </a:bodyPr>
          <a:lstStyle/>
          <a:p>
            <a:pPr algn="ctr"/>
            <a:r>
              <a:rPr lang="en-US" sz="1400" dirty="0"/>
              <a:t>Data set</a:t>
            </a:r>
          </a:p>
        </p:txBody>
      </p:sp>
      <p:sp>
        <p:nvSpPr>
          <p:cNvPr id="35" name="TextBox 34">
            <a:extLst>
              <a:ext uri="{FF2B5EF4-FFF2-40B4-BE49-F238E27FC236}">
                <a16:creationId xmlns:a16="http://schemas.microsoft.com/office/drawing/2014/main" id="{F486C50C-6048-0E43-B2B9-E37F85145365}"/>
              </a:ext>
            </a:extLst>
          </p:cNvPr>
          <p:cNvSpPr txBox="1"/>
          <p:nvPr/>
        </p:nvSpPr>
        <p:spPr>
          <a:xfrm>
            <a:off x="7676501" y="5138818"/>
            <a:ext cx="1032070" cy="307777"/>
          </a:xfrm>
          <a:prstGeom prst="rect">
            <a:avLst/>
          </a:prstGeom>
          <a:noFill/>
        </p:spPr>
        <p:txBody>
          <a:bodyPr wrap="square" rtlCol="0">
            <a:spAutoFit/>
          </a:bodyPr>
          <a:lstStyle/>
          <a:p>
            <a:pPr algn="ctr"/>
            <a:r>
              <a:rPr lang="en-US" sz="1400" dirty="0"/>
              <a:t>Notebook</a:t>
            </a:r>
          </a:p>
        </p:txBody>
      </p:sp>
      <p:pic>
        <p:nvPicPr>
          <p:cNvPr id="20" name="Graphic 19">
            <a:extLst>
              <a:ext uri="{FF2B5EF4-FFF2-40B4-BE49-F238E27FC236}">
                <a16:creationId xmlns:a16="http://schemas.microsoft.com/office/drawing/2014/main" id="{E5458B32-F47A-A24B-8A62-3892A263B23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931460" y="4735322"/>
            <a:ext cx="469900" cy="469900"/>
          </a:xfrm>
          <a:prstGeom prst="rect">
            <a:avLst/>
          </a:prstGeom>
        </p:spPr>
      </p:pic>
      <p:pic>
        <p:nvPicPr>
          <p:cNvPr id="23" name="Graphic 22">
            <a:extLst>
              <a:ext uri="{FF2B5EF4-FFF2-40B4-BE49-F238E27FC236}">
                <a16:creationId xmlns:a16="http://schemas.microsoft.com/office/drawing/2014/main" id="{4606025B-79A3-2F46-8D31-80E17B5EC77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57586" y="3815238"/>
            <a:ext cx="469900" cy="469900"/>
          </a:xfrm>
          <a:prstGeom prst="rect">
            <a:avLst/>
          </a:prstGeom>
        </p:spPr>
      </p:pic>
    </p:spTree>
    <p:extLst>
      <p:ext uri="{BB962C8B-B14F-4D97-AF65-F5344CB8AC3E}">
        <p14:creationId xmlns:p14="http://schemas.microsoft.com/office/powerpoint/2010/main" val="2748729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2/5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t>AWS IoT Events </a:t>
            </a:r>
          </a:p>
        </p:txBody>
      </p:sp>
      <p:pic>
        <p:nvPicPr>
          <p:cNvPr id="13" name="Graphic 12">
            <a:extLst>
              <a:ext uri="{FF2B5EF4-FFF2-40B4-BE49-F238E27FC236}">
                <a16:creationId xmlns:a16="http://schemas.microsoft.com/office/drawing/2014/main" id="{CA84397A-A250-584C-AEFF-1E441C57D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533423"/>
            <a:ext cx="711200" cy="711200"/>
          </a:xfrm>
          <a:prstGeom prst="rect">
            <a:avLst/>
          </a:prstGeom>
        </p:spPr>
      </p:pic>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122081"/>
            <a:ext cx="711200" cy="711200"/>
          </a:xfrm>
          <a:prstGeom prst="rect">
            <a:avLst/>
          </a:prstGeom>
        </p:spPr>
      </p:pic>
      <p:pic>
        <p:nvPicPr>
          <p:cNvPr id="21" name="Graphic 20">
            <a:extLst>
              <a:ext uri="{FF2B5EF4-FFF2-40B4-BE49-F238E27FC236}">
                <a16:creationId xmlns:a16="http://schemas.microsoft.com/office/drawing/2014/main" id="{9D46F07B-D7E0-3245-9A15-0CE1A75B1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533423"/>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122081"/>
            <a:ext cx="711200" cy="711200"/>
          </a:xfrm>
          <a:prstGeom prst="rect">
            <a:avLst/>
          </a:prstGeom>
        </p:spPr>
      </p:pic>
      <p:pic>
        <p:nvPicPr>
          <p:cNvPr id="25" name="Graphic 24">
            <a:extLst>
              <a:ext uri="{FF2B5EF4-FFF2-40B4-BE49-F238E27FC236}">
                <a16:creationId xmlns:a16="http://schemas.microsoft.com/office/drawing/2014/main" id="{B4B46C98-1BE8-EE48-9B80-C2B7DC3A02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4573" y="2533423"/>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1122081"/>
            <a:ext cx="711200" cy="711200"/>
          </a:xfrm>
          <a:prstGeom prst="rect">
            <a:avLst/>
          </a:prstGeom>
        </p:spPr>
      </p:pic>
      <p:pic>
        <p:nvPicPr>
          <p:cNvPr id="29" name="Graphic 28">
            <a:extLst>
              <a:ext uri="{FF2B5EF4-FFF2-40B4-BE49-F238E27FC236}">
                <a16:creationId xmlns:a16="http://schemas.microsoft.com/office/drawing/2014/main" id="{7A8D401F-03ED-414A-96DE-622FC8D2EF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83597" y="2533423"/>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1122081"/>
            <a:ext cx="711200" cy="711200"/>
          </a:xfrm>
          <a:prstGeom prst="rect">
            <a:avLst/>
          </a:prstGeom>
        </p:spPr>
      </p:pic>
      <p:sp>
        <p:nvSpPr>
          <p:cNvPr id="24" name="TextBox 23">
            <a:extLst>
              <a:ext uri="{FF2B5EF4-FFF2-40B4-BE49-F238E27FC236}">
                <a16:creationId xmlns:a16="http://schemas.microsoft.com/office/drawing/2014/main" id="{5CC2A962-1604-3A4B-84EF-521321487EA9}"/>
              </a:ext>
            </a:extLst>
          </p:cNvPr>
          <p:cNvSpPr txBox="1"/>
          <p:nvPr/>
        </p:nvSpPr>
        <p:spPr>
          <a:xfrm>
            <a:off x="4215162" y="4453656"/>
            <a:ext cx="2301904" cy="523220"/>
          </a:xfrm>
          <a:prstGeom prst="rect">
            <a:avLst/>
          </a:prstGeom>
          <a:noFill/>
        </p:spPr>
        <p:txBody>
          <a:bodyPr wrap="square" rtlCol="0">
            <a:spAutoFit/>
          </a:bodyPr>
          <a:lstStyle/>
          <a:p>
            <a:pPr algn="ctr"/>
            <a:r>
              <a:rPr lang="en-US" sz="1400" dirty="0"/>
              <a:t>IoT </a:t>
            </a:r>
            <a:br>
              <a:rPr lang="en-US" sz="1400" dirty="0"/>
            </a:br>
            <a:r>
              <a:rPr lang="en-US" sz="1400" dirty="0"/>
              <a:t>device jobs</a:t>
            </a:r>
          </a:p>
        </p:txBody>
      </p:sp>
      <p:pic>
        <p:nvPicPr>
          <p:cNvPr id="14" name="Graphic 13">
            <a:extLst>
              <a:ext uri="{FF2B5EF4-FFF2-40B4-BE49-F238E27FC236}">
                <a16:creationId xmlns:a16="http://schemas.microsoft.com/office/drawing/2014/main" id="{18D5B148-ECF7-7F40-8EFA-43C89D7C2F0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56618" y="3930845"/>
            <a:ext cx="457200" cy="457200"/>
          </a:xfrm>
          <a:prstGeom prst="rect">
            <a:avLst/>
          </a:prstGeom>
        </p:spPr>
      </p:pic>
    </p:spTree>
    <p:extLst>
      <p:ext uri="{BB962C8B-B14F-4D97-AF65-F5344CB8AC3E}">
        <p14:creationId xmlns:p14="http://schemas.microsoft.com/office/powerpoint/2010/main" val="3949209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4" name="Text Placeholder 3">
            <a:extLst>
              <a:ext uri="{FF2B5EF4-FFF2-40B4-BE49-F238E27FC236}">
                <a16:creationId xmlns:a16="http://schemas.microsoft.com/office/drawing/2014/main" id="{BE434100-DFF5-034E-8AA5-634839EBD1E3}"/>
              </a:ext>
            </a:extLst>
          </p:cNvPr>
          <p:cNvSpPr>
            <a:spLocks noGrp="1"/>
          </p:cNvSpPr>
          <p:nvPr>
            <p:ph type="body" sz="quarter" idx="11"/>
          </p:nvPr>
        </p:nvSpPr>
        <p:spPr/>
        <p:txBody>
          <a:bodyPr/>
          <a:lstStyle/>
          <a:p>
            <a:r>
              <a:rPr lang="en-US" dirty="0"/>
              <a:t>3/5</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0" name="TextBox 9">
            <a:extLst>
              <a:ext uri="{FF2B5EF4-FFF2-40B4-BE49-F238E27FC236}">
                <a16:creationId xmlns:a16="http://schemas.microsoft.com/office/drawing/2014/main" id="{7ABBF3F9-465E-514A-BC50-7D075027A62F}"/>
              </a:ext>
            </a:extLst>
          </p:cNvPr>
          <p:cNvSpPr txBox="1"/>
          <p:nvPr/>
        </p:nvSpPr>
        <p:spPr>
          <a:xfrm>
            <a:off x="6600003" y="2005472"/>
            <a:ext cx="2301904" cy="307777"/>
          </a:xfrm>
          <a:prstGeom prst="rect">
            <a:avLst/>
          </a:prstGeom>
          <a:noFill/>
        </p:spPr>
        <p:txBody>
          <a:bodyPr wrap="square" rtlCol="0">
            <a:spAutoFit/>
          </a:bodyPr>
          <a:lstStyle/>
          <a:p>
            <a:pPr algn="ctr"/>
            <a:r>
              <a:rPr lang="en-US" sz="1400" dirty="0"/>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t>AWS IoT </a:t>
            </a:r>
            <a:r>
              <a:rPr lang="en-US" sz="1400" dirty="0" err="1"/>
              <a:t>SiteWise</a:t>
            </a:r>
            <a:endParaRPr lang="en-US" sz="1400" dirty="0"/>
          </a:p>
        </p:txBody>
      </p:sp>
      <p:sp>
        <p:nvSpPr>
          <p:cNvPr id="14" name="TextBox 13">
            <a:extLst>
              <a:ext uri="{FF2B5EF4-FFF2-40B4-BE49-F238E27FC236}">
                <a16:creationId xmlns:a16="http://schemas.microsoft.com/office/drawing/2014/main" id="{CE6F84BD-DBB9-2F40-9324-54102F23FC95}"/>
              </a:ext>
            </a:extLst>
          </p:cNvPr>
          <p:cNvSpPr txBox="1"/>
          <p:nvPr/>
        </p:nvSpPr>
        <p:spPr>
          <a:xfrm>
            <a:off x="6600003" y="3421677"/>
            <a:ext cx="2301904" cy="307777"/>
          </a:xfrm>
          <a:prstGeom prst="rect">
            <a:avLst/>
          </a:prstGeom>
          <a:noFill/>
        </p:spPr>
        <p:txBody>
          <a:bodyPr wrap="square" rtlCol="0">
            <a:spAutoFit/>
          </a:bodyPr>
          <a:lstStyle/>
          <a:p>
            <a:pPr algn="ctr"/>
            <a:r>
              <a:rPr lang="en-US" sz="1400" dirty="0"/>
              <a:t>AWS IoT Things Graph </a:t>
            </a:r>
          </a:p>
        </p:txBody>
      </p:sp>
      <p:pic>
        <p:nvPicPr>
          <p:cNvPr id="17" name="Graphic 16">
            <a:extLst>
              <a:ext uri="{FF2B5EF4-FFF2-40B4-BE49-F238E27FC236}">
                <a16:creationId xmlns:a16="http://schemas.microsoft.com/office/drawing/2014/main" id="{E7CEC956-83F2-7E49-8B4C-8D97B9E49D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2657790"/>
            <a:ext cx="711200" cy="711200"/>
          </a:xfrm>
          <a:prstGeom prst="rect">
            <a:avLst/>
          </a:prstGeom>
        </p:spPr>
      </p:pic>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8758" y="1215306"/>
            <a:ext cx="711200" cy="711200"/>
          </a:xfrm>
          <a:prstGeom prst="rect">
            <a:avLst/>
          </a:prstGeom>
        </p:spPr>
      </p:pic>
      <p:pic>
        <p:nvPicPr>
          <p:cNvPr id="21" name="Graphic 20">
            <a:extLst>
              <a:ext uri="{FF2B5EF4-FFF2-40B4-BE49-F238E27FC236}">
                <a16:creationId xmlns:a16="http://schemas.microsoft.com/office/drawing/2014/main" id="{7B8AE5D4-470F-AE43-BBDD-3D4DBD98A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514" y="2657790"/>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0514" y="1215306"/>
            <a:ext cx="711200" cy="711200"/>
          </a:xfrm>
          <a:prstGeom prst="rect">
            <a:avLst/>
          </a:prstGeom>
        </p:spPr>
      </p:pic>
      <p:pic>
        <p:nvPicPr>
          <p:cNvPr id="25" name="Graphic 24">
            <a:extLst>
              <a:ext uri="{FF2B5EF4-FFF2-40B4-BE49-F238E27FC236}">
                <a16:creationId xmlns:a16="http://schemas.microsoft.com/office/drawing/2014/main" id="{189E42BA-8273-B24B-9CE4-6A7BB46A11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95355" y="2657790"/>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95355" y="1215306"/>
            <a:ext cx="711200" cy="711200"/>
          </a:xfrm>
          <a:prstGeom prst="rect">
            <a:avLst/>
          </a:prstGeom>
        </p:spPr>
      </p:pic>
      <p:pic>
        <p:nvPicPr>
          <p:cNvPr id="11" name="Graphic 10">
            <a:extLst>
              <a:ext uri="{FF2B5EF4-FFF2-40B4-BE49-F238E27FC236}">
                <a16:creationId xmlns:a16="http://schemas.microsoft.com/office/drawing/2014/main" id="{6BF25086-D2CA-E446-B000-C9ADD74B9E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7181" y="3925570"/>
            <a:ext cx="469900" cy="469900"/>
          </a:xfrm>
          <a:prstGeom prst="rect">
            <a:avLst/>
          </a:prstGeom>
        </p:spPr>
      </p:pic>
      <p:sp>
        <p:nvSpPr>
          <p:cNvPr id="22" name="TextBox 21">
            <a:extLst>
              <a:ext uri="{FF2B5EF4-FFF2-40B4-BE49-F238E27FC236}">
                <a16:creationId xmlns:a16="http://schemas.microsoft.com/office/drawing/2014/main" id="{2F97C89D-4848-2847-BCDB-A1C4E063D625}"/>
              </a:ext>
            </a:extLst>
          </p:cNvPr>
          <p:cNvSpPr txBox="1"/>
          <p:nvPr/>
        </p:nvSpPr>
        <p:spPr>
          <a:xfrm>
            <a:off x="1831179" y="4323529"/>
            <a:ext cx="2301904" cy="307777"/>
          </a:xfrm>
          <a:prstGeom prst="rect">
            <a:avLst/>
          </a:prstGeom>
          <a:noFill/>
        </p:spPr>
        <p:txBody>
          <a:bodyPr wrap="square" rtlCol="0">
            <a:spAutoFit/>
          </a:bodyPr>
          <a:lstStyle/>
          <a:p>
            <a:pPr algn="ctr"/>
            <a:r>
              <a:rPr lang="en-US" sz="1400" dirty="0"/>
              <a:t>Connector</a:t>
            </a:r>
          </a:p>
        </p:txBody>
      </p:sp>
      <p:cxnSp>
        <p:nvCxnSpPr>
          <p:cNvPr id="24" name="Straight Connector 23">
            <a:extLst>
              <a:ext uri="{FF2B5EF4-FFF2-40B4-BE49-F238E27FC236}">
                <a16:creationId xmlns:a16="http://schemas.microsoft.com/office/drawing/2014/main" id="{5B23F367-7F62-1F4C-88CE-3E3E42A032D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004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73</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4/5</a:t>
            </a:r>
          </a:p>
        </p:txBody>
      </p:sp>
      <p:pic>
        <p:nvPicPr>
          <p:cNvPr id="18" name="Graphic 17">
            <a:extLst>
              <a:ext uri="{FF2B5EF4-FFF2-40B4-BE49-F238E27FC236}">
                <a16:creationId xmlns:a16="http://schemas.microsoft.com/office/drawing/2014/main" id="{4CA68822-DC6A-3340-AF88-82BC88AF48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914" y="1176753"/>
            <a:ext cx="469900" cy="469900"/>
          </a:xfrm>
          <a:prstGeom prst="rect">
            <a:avLst/>
          </a:prstGeom>
        </p:spPr>
      </p:pic>
      <p:pic>
        <p:nvPicPr>
          <p:cNvPr id="22" name="Graphic 21">
            <a:extLst>
              <a:ext uri="{FF2B5EF4-FFF2-40B4-BE49-F238E27FC236}">
                <a16:creationId xmlns:a16="http://schemas.microsoft.com/office/drawing/2014/main" id="{33991C56-EC6B-6149-BA82-646F9AF144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35806" y="1145675"/>
            <a:ext cx="469900" cy="469900"/>
          </a:xfrm>
          <a:prstGeom prst="rect">
            <a:avLst/>
          </a:prstGeom>
        </p:spPr>
      </p:pic>
      <p:pic>
        <p:nvPicPr>
          <p:cNvPr id="26" name="Graphic 25">
            <a:extLst>
              <a:ext uri="{FF2B5EF4-FFF2-40B4-BE49-F238E27FC236}">
                <a16:creationId xmlns:a16="http://schemas.microsoft.com/office/drawing/2014/main" id="{5FB18A69-9E72-4E4F-A291-08830C7BD8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9932" y="2406934"/>
            <a:ext cx="469900" cy="469900"/>
          </a:xfrm>
          <a:prstGeom prst="rect">
            <a:avLst/>
          </a:prstGeom>
        </p:spPr>
      </p:pic>
      <p:pic>
        <p:nvPicPr>
          <p:cNvPr id="29" name="Graphic 28">
            <a:extLst>
              <a:ext uri="{FF2B5EF4-FFF2-40B4-BE49-F238E27FC236}">
                <a16:creationId xmlns:a16="http://schemas.microsoft.com/office/drawing/2014/main" id="{FD8D2CF2-D9D6-984F-8477-DD1E29AF7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406934"/>
            <a:ext cx="469900" cy="469900"/>
          </a:xfrm>
          <a:prstGeom prst="rect">
            <a:avLst/>
          </a:prstGeom>
        </p:spPr>
      </p:pic>
      <p:pic>
        <p:nvPicPr>
          <p:cNvPr id="31" name="Graphic 30">
            <a:extLst>
              <a:ext uri="{FF2B5EF4-FFF2-40B4-BE49-F238E27FC236}">
                <a16:creationId xmlns:a16="http://schemas.microsoft.com/office/drawing/2014/main" id="{D859549D-3656-264A-BD8F-9866DD677B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27199" y="2422958"/>
            <a:ext cx="469900" cy="469900"/>
          </a:xfrm>
          <a:prstGeom prst="rect">
            <a:avLst/>
          </a:prstGeom>
        </p:spPr>
      </p:pic>
      <p:pic>
        <p:nvPicPr>
          <p:cNvPr id="43" name="Graphic 42">
            <a:extLst>
              <a:ext uri="{FF2B5EF4-FFF2-40B4-BE49-F238E27FC236}">
                <a16:creationId xmlns:a16="http://schemas.microsoft.com/office/drawing/2014/main" id="{58AAD6AE-C471-6641-BB26-10D53BCCB5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34698" y="1199254"/>
            <a:ext cx="469900" cy="469900"/>
          </a:xfrm>
          <a:prstGeom prst="rect">
            <a:avLst/>
          </a:prstGeom>
        </p:spPr>
      </p:pic>
      <p:pic>
        <p:nvPicPr>
          <p:cNvPr id="47" name="Graphic 46">
            <a:extLst>
              <a:ext uri="{FF2B5EF4-FFF2-40B4-BE49-F238E27FC236}">
                <a16:creationId xmlns:a16="http://schemas.microsoft.com/office/drawing/2014/main" id="{C94A2A42-945C-1F42-B9DB-69EA3FD2B4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33590" y="1196779"/>
            <a:ext cx="469900" cy="469900"/>
          </a:xfrm>
          <a:prstGeom prst="rect">
            <a:avLst/>
          </a:prstGeom>
        </p:spPr>
      </p:pic>
      <p:pic>
        <p:nvPicPr>
          <p:cNvPr id="51" name="Graphic 50">
            <a:extLst>
              <a:ext uri="{FF2B5EF4-FFF2-40B4-BE49-F238E27FC236}">
                <a16:creationId xmlns:a16="http://schemas.microsoft.com/office/drawing/2014/main" id="{FAD43812-2E0B-454A-B96F-1E2BA5F7E3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01641" y="2406934"/>
            <a:ext cx="469900" cy="469900"/>
          </a:xfrm>
          <a:prstGeom prst="rect">
            <a:avLst/>
          </a:prstGeom>
        </p:spPr>
      </p:pic>
      <p:pic>
        <p:nvPicPr>
          <p:cNvPr id="55" name="Graphic 54">
            <a:extLst>
              <a:ext uri="{FF2B5EF4-FFF2-40B4-BE49-F238E27FC236}">
                <a16:creationId xmlns:a16="http://schemas.microsoft.com/office/drawing/2014/main" id="{7FBBB18C-7F83-5241-B2CB-ADB33A3614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7079" y="2406934"/>
            <a:ext cx="469900" cy="469900"/>
          </a:xfrm>
          <a:prstGeom prst="rect">
            <a:avLst/>
          </a:prstGeom>
        </p:spPr>
      </p:pic>
      <p:pic>
        <p:nvPicPr>
          <p:cNvPr id="57" name="Graphic 56">
            <a:extLst>
              <a:ext uri="{FF2B5EF4-FFF2-40B4-BE49-F238E27FC236}">
                <a16:creationId xmlns:a16="http://schemas.microsoft.com/office/drawing/2014/main" id="{473F093D-1587-6C4A-A3A9-43C5706D50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17608" y="2406934"/>
            <a:ext cx="469900" cy="469900"/>
          </a:xfrm>
          <a:prstGeom prst="rect">
            <a:avLst/>
          </a:prstGeom>
        </p:spPr>
      </p:pic>
      <p:pic>
        <p:nvPicPr>
          <p:cNvPr id="61" name="Graphic 60">
            <a:extLst>
              <a:ext uri="{FF2B5EF4-FFF2-40B4-BE49-F238E27FC236}">
                <a16:creationId xmlns:a16="http://schemas.microsoft.com/office/drawing/2014/main" id="{2358BE3E-6F46-AD45-A74F-20A1015C744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2482" y="1212774"/>
            <a:ext cx="469900" cy="469900"/>
          </a:xfrm>
          <a:prstGeom prst="rect">
            <a:avLst/>
          </a:prstGeom>
        </p:spPr>
      </p:pic>
      <p:pic>
        <p:nvPicPr>
          <p:cNvPr id="65" name="Graphic 64">
            <a:extLst>
              <a:ext uri="{FF2B5EF4-FFF2-40B4-BE49-F238E27FC236}">
                <a16:creationId xmlns:a16="http://schemas.microsoft.com/office/drawing/2014/main" id="{DEF7CD9E-C582-5B42-A5C4-1209652C78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730266" y="1147884"/>
            <a:ext cx="469900" cy="469900"/>
          </a:xfrm>
          <a:prstGeom prst="rect">
            <a:avLst/>
          </a:prstGeom>
        </p:spPr>
      </p:pic>
      <p:pic>
        <p:nvPicPr>
          <p:cNvPr id="67" name="Graphic 66">
            <a:extLst>
              <a:ext uri="{FF2B5EF4-FFF2-40B4-BE49-F238E27FC236}">
                <a16:creationId xmlns:a16="http://schemas.microsoft.com/office/drawing/2014/main" id="{6E9A6E77-E956-C242-9B92-9A904BC1E0C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31374" y="1161363"/>
            <a:ext cx="469900" cy="469900"/>
          </a:xfrm>
          <a:prstGeom prst="rect">
            <a:avLst/>
          </a:prstGeom>
        </p:spPr>
      </p:pic>
      <p:pic>
        <p:nvPicPr>
          <p:cNvPr id="69" name="Graphic 68">
            <a:extLst>
              <a:ext uri="{FF2B5EF4-FFF2-40B4-BE49-F238E27FC236}">
                <a16:creationId xmlns:a16="http://schemas.microsoft.com/office/drawing/2014/main" id="{AC88046E-EC85-3346-9502-2C516C7AD1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38253" y="2406934"/>
            <a:ext cx="469900" cy="469900"/>
          </a:xfrm>
          <a:prstGeom prst="rect">
            <a:avLst/>
          </a:prstGeom>
        </p:spPr>
      </p:pic>
      <p:pic>
        <p:nvPicPr>
          <p:cNvPr id="75" name="Graphic 74">
            <a:extLst>
              <a:ext uri="{FF2B5EF4-FFF2-40B4-BE49-F238E27FC236}">
                <a16:creationId xmlns:a16="http://schemas.microsoft.com/office/drawing/2014/main" id="{04ABF8FD-0546-DE4B-8654-BACEDE66E9B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29158" y="1182140"/>
            <a:ext cx="469900" cy="469900"/>
          </a:xfrm>
          <a:prstGeom prst="rect">
            <a:avLst/>
          </a:prstGeom>
        </p:spPr>
      </p:pic>
      <p:pic>
        <p:nvPicPr>
          <p:cNvPr id="79" name="Graphic 78">
            <a:extLst>
              <a:ext uri="{FF2B5EF4-FFF2-40B4-BE49-F238E27FC236}">
                <a16:creationId xmlns:a16="http://schemas.microsoft.com/office/drawing/2014/main" id="{CB2A6EF6-8209-4C48-8848-402A0C79AE9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328050" y="1212774"/>
            <a:ext cx="469900" cy="469900"/>
          </a:xfrm>
          <a:prstGeom prst="rect">
            <a:avLst/>
          </a:prstGeom>
        </p:spPr>
      </p:pic>
      <p:pic>
        <p:nvPicPr>
          <p:cNvPr id="81" name="Graphic 80">
            <a:extLst>
              <a:ext uri="{FF2B5EF4-FFF2-40B4-BE49-F238E27FC236}">
                <a16:creationId xmlns:a16="http://schemas.microsoft.com/office/drawing/2014/main" id="{B20968F8-5F98-DE44-B58D-A6BAC8B7649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126942" y="1182140"/>
            <a:ext cx="469900" cy="469900"/>
          </a:xfrm>
          <a:prstGeom prst="rect">
            <a:avLst/>
          </a:prstGeom>
        </p:spPr>
      </p:pic>
      <p:pic>
        <p:nvPicPr>
          <p:cNvPr id="83" name="Graphic 82">
            <a:extLst>
              <a:ext uri="{FF2B5EF4-FFF2-40B4-BE49-F238E27FC236}">
                <a16:creationId xmlns:a16="http://schemas.microsoft.com/office/drawing/2014/main" id="{B357E021-FCBA-D545-ADEE-7BE03C6EAFC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925834" y="1141491"/>
            <a:ext cx="469900" cy="469900"/>
          </a:xfrm>
          <a:prstGeom prst="rect">
            <a:avLst/>
          </a:prstGeom>
        </p:spPr>
      </p:pic>
      <p:pic>
        <p:nvPicPr>
          <p:cNvPr id="85" name="Graphic 84">
            <a:extLst>
              <a:ext uri="{FF2B5EF4-FFF2-40B4-BE49-F238E27FC236}">
                <a16:creationId xmlns:a16="http://schemas.microsoft.com/office/drawing/2014/main" id="{B6630D24-531A-A140-902E-766EA92D943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724726" y="1222325"/>
            <a:ext cx="469900" cy="469900"/>
          </a:xfrm>
          <a:prstGeom prst="rect">
            <a:avLst/>
          </a:prstGeom>
        </p:spPr>
      </p:pic>
      <p:pic>
        <p:nvPicPr>
          <p:cNvPr id="87" name="Graphic 86">
            <a:extLst>
              <a:ext uri="{FF2B5EF4-FFF2-40B4-BE49-F238E27FC236}">
                <a16:creationId xmlns:a16="http://schemas.microsoft.com/office/drawing/2014/main" id="{84246636-008F-C54A-BF3E-8DEF9D7EAA4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938305" y="2406934"/>
            <a:ext cx="469900" cy="469900"/>
          </a:xfrm>
          <a:prstGeom prst="rect">
            <a:avLst/>
          </a:prstGeom>
        </p:spPr>
      </p:pic>
      <p:pic>
        <p:nvPicPr>
          <p:cNvPr id="89" name="Graphic 88">
            <a:extLst>
              <a:ext uri="{FF2B5EF4-FFF2-40B4-BE49-F238E27FC236}">
                <a16:creationId xmlns:a16="http://schemas.microsoft.com/office/drawing/2014/main" id="{8A4B3C81-F0E4-F44D-A654-9E74CA12888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763719" y="2406934"/>
            <a:ext cx="469900" cy="469900"/>
          </a:xfrm>
          <a:prstGeom prst="rect">
            <a:avLst/>
          </a:prstGeom>
        </p:spPr>
      </p:pic>
      <p:pic>
        <p:nvPicPr>
          <p:cNvPr id="91" name="Graphic 90">
            <a:extLst>
              <a:ext uri="{FF2B5EF4-FFF2-40B4-BE49-F238E27FC236}">
                <a16:creationId xmlns:a16="http://schemas.microsoft.com/office/drawing/2014/main" id="{41606285-69DE-8947-BD01-8788C66FCE7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659567" y="2406934"/>
            <a:ext cx="469900" cy="469900"/>
          </a:xfrm>
          <a:prstGeom prst="rect">
            <a:avLst/>
          </a:prstGeom>
        </p:spPr>
      </p:pic>
      <p:pic>
        <p:nvPicPr>
          <p:cNvPr id="95" name="Graphic 94">
            <a:extLst>
              <a:ext uri="{FF2B5EF4-FFF2-40B4-BE49-F238E27FC236}">
                <a16:creationId xmlns:a16="http://schemas.microsoft.com/office/drawing/2014/main" id="{D3D14FA7-D372-3746-AB10-C5BEFD4CE58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384526" y="2406934"/>
            <a:ext cx="469900" cy="469900"/>
          </a:xfrm>
          <a:prstGeom prst="rect">
            <a:avLst/>
          </a:prstGeom>
        </p:spPr>
      </p:pic>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sensor</a:t>
            </a:r>
            <a:endParaRPr lang="en-US" sz="2800" dirty="0"/>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desired state</a:t>
            </a:r>
            <a:endParaRPr lang="en-US" sz="2800" dirty="0"/>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topic</a:t>
            </a:r>
            <a:endParaRPr lang="en-US" sz="2800" dirty="0"/>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MQTT</a:t>
            </a:r>
            <a:br>
              <a:rPr lang="en-US" sz="1200" dirty="0"/>
            </a:br>
            <a:r>
              <a:rPr lang="en-US" sz="1200" dirty="0"/>
              <a:t>protocol</a:t>
            </a:r>
            <a:endParaRPr lang="en-US" sz="2800" dirty="0"/>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actuator</a:t>
            </a:r>
            <a:endParaRPr lang="en-US" sz="2800" dirty="0"/>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t>IoT</a:t>
            </a:r>
            <a:r>
              <a:rPr lang="en-US" sz="1200" dirty="0"/>
              <a:t> reported state</a:t>
            </a:r>
            <a:endParaRPr lang="en-US" sz="2800" dirty="0"/>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t>IoT</a:t>
            </a:r>
            <a:endParaRPr lang="en-US" sz="1200" dirty="0"/>
          </a:p>
          <a:p>
            <a:pPr algn="ctr"/>
            <a:r>
              <a:rPr lang="en-US" sz="1200" dirty="0"/>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a:t>
            </a:r>
            <a:br>
              <a:rPr lang="en-US" sz="1200" dirty="0"/>
            </a:br>
            <a:r>
              <a:rPr lang="en-US" sz="1200" dirty="0"/>
              <a:t>protocol</a:t>
            </a:r>
            <a:endParaRPr lang="en-US" sz="2800" dirty="0"/>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simulator</a:t>
            </a:r>
            <a:endParaRPr lang="en-US" sz="2800" dirty="0"/>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certificate</a:t>
            </a:r>
            <a:endParaRPr lang="en-US" sz="2800" dirty="0"/>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rule</a:t>
            </a:r>
            <a:endParaRPr lang="en-US" sz="2800" dirty="0"/>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t>IoT</a:t>
            </a:r>
            <a:r>
              <a:rPr lang="en-US" sz="1200" dirty="0"/>
              <a:t> HTTP/2</a:t>
            </a:r>
            <a:br>
              <a:rPr lang="en-US" sz="1200" dirty="0"/>
            </a:br>
            <a:r>
              <a:rPr lang="en-US" sz="1200" dirty="0"/>
              <a:t>protocol</a:t>
            </a:r>
            <a:endParaRPr lang="en-US" sz="2800" dirty="0"/>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servo</a:t>
            </a:r>
            <a:endParaRPr lang="en-US" sz="2800" dirty="0"/>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action</a:t>
            </a:r>
            <a:endParaRPr lang="en-US" sz="2800" dirty="0"/>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t>IoT</a:t>
            </a:r>
            <a:br>
              <a:rPr lang="en-US" sz="1200" dirty="0"/>
            </a:br>
            <a:r>
              <a:rPr lang="en-US" sz="1200" dirty="0"/>
              <a:t>policy</a:t>
            </a:r>
            <a:endParaRPr lang="en-US" sz="2800" dirty="0"/>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t>IoT</a:t>
            </a:r>
            <a:r>
              <a:rPr lang="en-US" sz="1200" dirty="0"/>
              <a:t> hardware</a:t>
            </a:r>
            <a:br>
              <a:rPr lang="en-US" sz="1200" dirty="0"/>
            </a:br>
            <a:r>
              <a:rPr lang="en-US" sz="1200" dirty="0"/>
              <a:t>board</a:t>
            </a:r>
            <a:endParaRPr lang="en-US" sz="2800" dirty="0"/>
          </a:p>
        </p:txBody>
      </p:sp>
      <p:sp>
        <p:nvSpPr>
          <p:cNvPr id="109" name="TextBox 108">
            <a:extLst>
              <a:ext uri="{FF2B5EF4-FFF2-40B4-BE49-F238E27FC236}">
                <a16:creationId xmlns:a16="http://schemas.microsoft.com/office/drawing/2014/main" id="{97008F8B-511D-F64B-9185-2ADE85D70441}"/>
              </a:ext>
            </a:extLst>
          </p:cNvPr>
          <p:cNvSpPr txBox="1"/>
          <p:nvPr/>
        </p:nvSpPr>
        <p:spPr>
          <a:xfrm>
            <a:off x="6537385" y="2915703"/>
            <a:ext cx="1038968" cy="548640"/>
          </a:xfrm>
          <a:prstGeom prst="rect">
            <a:avLst/>
          </a:prstGeom>
          <a:noFill/>
        </p:spPr>
        <p:txBody>
          <a:bodyPr wrap="square" lIns="0" tIns="0" rIns="0" bIns="0" rtlCol="0" anchor="t">
            <a:noAutofit/>
          </a:bodyPr>
          <a:lstStyle/>
          <a:p>
            <a:pPr algn="ctr"/>
            <a:r>
              <a:rPr lang="en-US" sz="1200" dirty="0"/>
              <a:t>Alexa-enabled device</a:t>
            </a:r>
            <a:endParaRPr lang="en-US" sz="2800" dirty="0"/>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t>Over-the-air update</a:t>
            </a:r>
            <a:endParaRPr lang="en-US" sz="2800" dirty="0"/>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t>Fire TV stick</a:t>
            </a:r>
            <a:endParaRPr lang="en-US" sz="2800" dirty="0"/>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t>Alexa voice service</a:t>
            </a:r>
            <a:endParaRPr lang="en-US" sz="2800" dirty="0"/>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t>Echo</a:t>
            </a:r>
            <a:endParaRPr lang="en-US" sz="2800" dirty="0"/>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t>Alexa skill</a:t>
            </a:r>
            <a:endParaRPr lang="en-US" sz="2800" dirty="0"/>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t>Lambda function</a:t>
            </a:r>
            <a:endParaRPr lang="en-US" sz="2800" dirty="0"/>
          </a:p>
        </p:txBody>
      </p:sp>
      <p:pic>
        <p:nvPicPr>
          <p:cNvPr id="6" name="Graphic 5">
            <a:extLst>
              <a:ext uri="{FF2B5EF4-FFF2-40B4-BE49-F238E27FC236}">
                <a16:creationId xmlns:a16="http://schemas.microsoft.com/office/drawing/2014/main" id="{09C80780-E236-4A40-8507-2EDFA666B0D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997253" y="3523994"/>
            <a:ext cx="469900" cy="469900"/>
          </a:xfrm>
          <a:prstGeom prst="rect">
            <a:avLst/>
          </a:prstGeom>
        </p:spPr>
      </p:pic>
      <p:pic>
        <p:nvPicPr>
          <p:cNvPr id="8" name="Graphic 7">
            <a:extLst>
              <a:ext uri="{FF2B5EF4-FFF2-40B4-BE49-F238E27FC236}">
                <a16:creationId xmlns:a16="http://schemas.microsoft.com/office/drawing/2014/main" id="{87800615-F89F-9B4B-BD64-DAA47A61EDA2}"/>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796143" y="2406934"/>
            <a:ext cx="469900" cy="469900"/>
          </a:xfrm>
          <a:prstGeom prst="rect">
            <a:avLst/>
          </a:prstGeom>
        </p:spPr>
      </p:pic>
      <p:sp>
        <p:nvSpPr>
          <p:cNvPr id="117" name="TextBox 116">
            <a:extLst>
              <a:ext uri="{FF2B5EF4-FFF2-40B4-BE49-F238E27FC236}">
                <a16:creationId xmlns:a16="http://schemas.microsoft.com/office/drawing/2014/main" id="{E61D2568-2A82-F545-83D1-FCCB6F3AA185}"/>
              </a:ext>
            </a:extLst>
          </p:cNvPr>
          <p:cNvSpPr txBox="1"/>
          <p:nvPr/>
        </p:nvSpPr>
        <p:spPr>
          <a:xfrm>
            <a:off x="1860717" y="4077457"/>
            <a:ext cx="731520" cy="548640"/>
          </a:xfrm>
          <a:prstGeom prst="rect">
            <a:avLst/>
          </a:prstGeom>
          <a:noFill/>
        </p:spPr>
        <p:txBody>
          <a:bodyPr wrap="square" lIns="0" tIns="0" rIns="0" bIns="0" rtlCol="0" anchor="t">
            <a:noAutofit/>
          </a:bodyPr>
          <a:lstStyle/>
          <a:p>
            <a:pPr algn="ctr"/>
            <a:r>
              <a:rPr lang="en-US" sz="1200" dirty="0"/>
              <a:t>Device gateway</a:t>
            </a:r>
            <a:endParaRPr lang="en-US" sz="2800" dirty="0"/>
          </a:p>
        </p:txBody>
      </p:sp>
      <p:sp>
        <p:nvSpPr>
          <p:cNvPr id="118" name="TextBox 117">
            <a:extLst>
              <a:ext uri="{FF2B5EF4-FFF2-40B4-BE49-F238E27FC236}">
                <a16:creationId xmlns:a16="http://schemas.microsoft.com/office/drawing/2014/main" id="{24FFEC93-7443-3A47-AB3A-D0F8F2D6539F}"/>
              </a:ext>
            </a:extLst>
          </p:cNvPr>
          <p:cNvSpPr txBox="1"/>
          <p:nvPr/>
        </p:nvSpPr>
        <p:spPr>
          <a:xfrm>
            <a:off x="202294" y="1470762"/>
            <a:ext cx="1518223" cy="276999"/>
          </a:xfrm>
          <a:prstGeom prst="rect">
            <a:avLst/>
          </a:prstGeom>
          <a:noFill/>
        </p:spPr>
        <p:txBody>
          <a:bodyPr wrap="square" rtlCol="0">
            <a:spAutoFit/>
          </a:bodyPr>
          <a:lstStyle/>
          <a:p>
            <a:r>
              <a:rPr lang="en-US" sz="1200" b="1" dirty="0"/>
              <a:t>IOT RESOURCES</a:t>
            </a:r>
          </a:p>
        </p:txBody>
      </p:sp>
    </p:spTree>
    <p:extLst>
      <p:ext uri="{BB962C8B-B14F-4D97-AF65-F5344CB8AC3E}">
        <p14:creationId xmlns:p14="http://schemas.microsoft.com/office/powerpoint/2010/main" val="3970955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74</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5/5</a:t>
            </a:r>
          </a:p>
        </p:txBody>
      </p:sp>
      <p:pic>
        <p:nvPicPr>
          <p:cNvPr id="33" name="Graphic 32">
            <a:extLst>
              <a:ext uri="{FF2B5EF4-FFF2-40B4-BE49-F238E27FC236}">
                <a16:creationId xmlns:a16="http://schemas.microsoft.com/office/drawing/2014/main" id="{4CFD437C-D3B1-DF42-8791-C341A6535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4534" y="1235812"/>
            <a:ext cx="469900" cy="469900"/>
          </a:xfrm>
          <a:prstGeom prst="rect">
            <a:avLst/>
          </a:prstGeom>
        </p:spPr>
      </p:pic>
      <p:pic>
        <p:nvPicPr>
          <p:cNvPr id="35" name="Graphic 34">
            <a:extLst>
              <a:ext uri="{FF2B5EF4-FFF2-40B4-BE49-F238E27FC236}">
                <a16:creationId xmlns:a16="http://schemas.microsoft.com/office/drawing/2014/main" id="{6091ABFA-BCC2-3247-8772-C6E572965C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7220" y="1235812"/>
            <a:ext cx="469900" cy="469900"/>
          </a:xfrm>
          <a:prstGeom prst="rect">
            <a:avLst/>
          </a:prstGeom>
        </p:spPr>
      </p:pic>
      <p:pic>
        <p:nvPicPr>
          <p:cNvPr id="37" name="Graphic 36">
            <a:extLst>
              <a:ext uri="{FF2B5EF4-FFF2-40B4-BE49-F238E27FC236}">
                <a16:creationId xmlns:a16="http://schemas.microsoft.com/office/drawing/2014/main" id="{02917AEF-35AA-D64B-86A4-37FD944238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2192" y="1235812"/>
            <a:ext cx="469900" cy="469900"/>
          </a:xfrm>
          <a:prstGeom prst="rect">
            <a:avLst/>
          </a:prstGeom>
        </p:spPr>
      </p:pic>
      <p:pic>
        <p:nvPicPr>
          <p:cNvPr id="39" name="Graphic 38">
            <a:extLst>
              <a:ext uri="{FF2B5EF4-FFF2-40B4-BE49-F238E27FC236}">
                <a16:creationId xmlns:a16="http://schemas.microsoft.com/office/drawing/2014/main" id="{A76CFE70-9EE1-5E40-92C8-A060EBF1D1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96541" y="1235812"/>
            <a:ext cx="469900" cy="469900"/>
          </a:xfrm>
          <a:prstGeom prst="rect">
            <a:avLst/>
          </a:prstGeom>
        </p:spPr>
      </p:pic>
      <p:pic>
        <p:nvPicPr>
          <p:cNvPr id="41" name="Graphic 40">
            <a:extLst>
              <a:ext uri="{FF2B5EF4-FFF2-40B4-BE49-F238E27FC236}">
                <a16:creationId xmlns:a16="http://schemas.microsoft.com/office/drawing/2014/main" id="{D5D9AFC5-A732-B84F-AECE-209609778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3702" y="1235812"/>
            <a:ext cx="469900" cy="469900"/>
          </a:xfrm>
          <a:prstGeom prst="rect">
            <a:avLst/>
          </a:prstGeom>
        </p:spPr>
      </p:pic>
      <p:pic>
        <p:nvPicPr>
          <p:cNvPr id="45" name="Graphic 44">
            <a:extLst>
              <a:ext uri="{FF2B5EF4-FFF2-40B4-BE49-F238E27FC236}">
                <a16:creationId xmlns:a16="http://schemas.microsoft.com/office/drawing/2014/main" id="{681878D6-4B82-3F4B-A362-0358787359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4311" y="1235812"/>
            <a:ext cx="469900" cy="469900"/>
          </a:xfrm>
          <a:prstGeom prst="rect">
            <a:avLst/>
          </a:prstGeom>
        </p:spPr>
      </p:pic>
      <p:pic>
        <p:nvPicPr>
          <p:cNvPr id="49" name="Graphic 48">
            <a:extLst>
              <a:ext uri="{FF2B5EF4-FFF2-40B4-BE49-F238E27FC236}">
                <a16:creationId xmlns:a16="http://schemas.microsoft.com/office/drawing/2014/main" id="{379A2B53-4874-7F43-BB10-21033AF212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65382" y="1235812"/>
            <a:ext cx="469900" cy="469900"/>
          </a:xfrm>
          <a:prstGeom prst="rect">
            <a:avLst/>
          </a:prstGeom>
        </p:spPr>
      </p:pic>
      <p:pic>
        <p:nvPicPr>
          <p:cNvPr id="53" name="Graphic 52">
            <a:extLst>
              <a:ext uri="{FF2B5EF4-FFF2-40B4-BE49-F238E27FC236}">
                <a16:creationId xmlns:a16="http://schemas.microsoft.com/office/drawing/2014/main" id="{0D7095FA-FE1B-084A-8B45-9B2C608218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25227" y="1235812"/>
            <a:ext cx="469900" cy="469900"/>
          </a:xfrm>
          <a:prstGeom prst="rect">
            <a:avLst/>
          </a:prstGeom>
        </p:spPr>
      </p:pic>
      <p:pic>
        <p:nvPicPr>
          <p:cNvPr id="59" name="Graphic 58">
            <a:extLst>
              <a:ext uri="{FF2B5EF4-FFF2-40B4-BE49-F238E27FC236}">
                <a16:creationId xmlns:a16="http://schemas.microsoft.com/office/drawing/2014/main" id="{BC2CA465-D98C-D043-81CD-687F48AF66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40135" y="1235812"/>
            <a:ext cx="469900" cy="469900"/>
          </a:xfrm>
          <a:prstGeom prst="rect">
            <a:avLst/>
          </a:prstGeom>
        </p:spPr>
      </p:pic>
      <p:pic>
        <p:nvPicPr>
          <p:cNvPr id="63" name="Graphic 62">
            <a:extLst>
              <a:ext uri="{FF2B5EF4-FFF2-40B4-BE49-F238E27FC236}">
                <a16:creationId xmlns:a16="http://schemas.microsoft.com/office/drawing/2014/main" id="{E17DDBA8-6F60-1342-A1C5-E23875E422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83519" y="1235812"/>
            <a:ext cx="469900" cy="469900"/>
          </a:xfrm>
          <a:prstGeom prst="rect">
            <a:avLst/>
          </a:prstGeom>
        </p:spPr>
      </p:pic>
      <p:pic>
        <p:nvPicPr>
          <p:cNvPr id="71" name="Graphic 70">
            <a:extLst>
              <a:ext uri="{FF2B5EF4-FFF2-40B4-BE49-F238E27FC236}">
                <a16:creationId xmlns:a16="http://schemas.microsoft.com/office/drawing/2014/main" id="{96701C37-3D7B-6446-8925-BCF61ADF9B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86752" y="1235812"/>
            <a:ext cx="469900" cy="469900"/>
          </a:xfrm>
          <a:prstGeom prst="rect">
            <a:avLst/>
          </a:prstGeom>
        </p:spPr>
      </p:pic>
      <p:pic>
        <p:nvPicPr>
          <p:cNvPr id="73" name="Graphic 72">
            <a:extLst>
              <a:ext uri="{FF2B5EF4-FFF2-40B4-BE49-F238E27FC236}">
                <a16:creationId xmlns:a16="http://schemas.microsoft.com/office/drawing/2014/main" id="{D3F24097-6868-DB4F-B602-17051E6A6AB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71864" y="2329402"/>
            <a:ext cx="469900" cy="469900"/>
          </a:xfrm>
          <a:prstGeom prst="rect">
            <a:avLst/>
          </a:prstGeom>
        </p:spPr>
      </p:pic>
      <p:pic>
        <p:nvPicPr>
          <p:cNvPr id="77" name="Graphic 76">
            <a:extLst>
              <a:ext uri="{FF2B5EF4-FFF2-40B4-BE49-F238E27FC236}">
                <a16:creationId xmlns:a16="http://schemas.microsoft.com/office/drawing/2014/main" id="{BA058571-96FE-9441-9038-AFC45E12151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53186" y="2329402"/>
            <a:ext cx="469900" cy="469900"/>
          </a:xfrm>
          <a:prstGeom prst="rect">
            <a:avLst/>
          </a:prstGeom>
        </p:spPr>
      </p:pic>
      <p:pic>
        <p:nvPicPr>
          <p:cNvPr id="93" name="Graphic 92">
            <a:extLst>
              <a:ext uri="{FF2B5EF4-FFF2-40B4-BE49-F238E27FC236}">
                <a16:creationId xmlns:a16="http://schemas.microsoft.com/office/drawing/2014/main" id="{F474E8C1-519A-3F4D-A500-F21FC555FF1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2824" y="2329402"/>
            <a:ext cx="469900" cy="469900"/>
          </a:xfrm>
          <a:prstGeom prst="rect">
            <a:avLst/>
          </a:prstGeom>
        </p:spPr>
      </p:pic>
      <p:pic>
        <p:nvPicPr>
          <p:cNvPr id="97" name="Graphic 96">
            <a:extLst>
              <a:ext uri="{FF2B5EF4-FFF2-40B4-BE49-F238E27FC236}">
                <a16:creationId xmlns:a16="http://schemas.microsoft.com/office/drawing/2014/main" id="{867DB14F-FA3E-0040-8154-8F7ECF207EC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861824" y="2329402"/>
            <a:ext cx="469900" cy="469900"/>
          </a:xfrm>
          <a:prstGeom prst="rect">
            <a:avLst/>
          </a:prstGeom>
        </p:spPr>
      </p:pic>
      <p:pic>
        <p:nvPicPr>
          <p:cNvPr id="99" name="Graphic 98">
            <a:extLst>
              <a:ext uri="{FF2B5EF4-FFF2-40B4-BE49-F238E27FC236}">
                <a16:creationId xmlns:a16="http://schemas.microsoft.com/office/drawing/2014/main" id="{A8F425DE-03F3-D444-87D2-DD626E36A27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782828" y="2329402"/>
            <a:ext cx="469900" cy="469900"/>
          </a:xfrm>
          <a:prstGeom prst="rect">
            <a:avLst/>
          </a:prstGeom>
        </p:spPr>
      </p:pic>
      <p:pic>
        <p:nvPicPr>
          <p:cNvPr id="101" name="Graphic 100">
            <a:extLst>
              <a:ext uri="{FF2B5EF4-FFF2-40B4-BE49-F238E27FC236}">
                <a16:creationId xmlns:a16="http://schemas.microsoft.com/office/drawing/2014/main" id="{476825AD-96A8-9A45-B352-C66A3DC05A5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784144" y="2329402"/>
            <a:ext cx="469900" cy="469900"/>
          </a:xfrm>
          <a:prstGeom prst="rect">
            <a:avLst/>
          </a:prstGeom>
        </p:spPr>
      </p:pic>
      <p:sp>
        <p:nvSpPr>
          <p:cNvPr id="52" name="TextBox 51">
            <a:extLst>
              <a:ext uri="{FF2B5EF4-FFF2-40B4-BE49-F238E27FC236}">
                <a16:creationId xmlns:a16="http://schemas.microsoft.com/office/drawing/2014/main" id="{A9BB3F87-7CD7-804C-97A2-CEF36FA65334}"/>
              </a:ext>
            </a:extLst>
          </p:cNvPr>
          <p:cNvSpPr txBox="1"/>
          <p:nvPr/>
        </p:nvSpPr>
        <p:spPr>
          <a:xfrm>
            <a:off x="6528052"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windfarm</a:t>
            </a:r>
            <a:endParaRPr lang="en-US" sz="2800" dirty="0"/>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2844435"/>
            <a:ext cx="731520" cy="548640"/>
          </a:xfrm>
          <a:prstGeom prst="rect">
            <a:avLst/>
          </a:prstGeom>
          <a:noFill/>
        </p:spPr>
        <p:txBody>
          <a:bodyPr wrap="square" lIns="0" tIns="0" rIns="0" bIns="0" rtlCol="0" anchor="t">
            <a:noAutofit/>
          </a:bodyPr>
          <a:lstStyle/>
          <a:p>
            <a:pPr algn="ctr"/>
            <a:r>
              <a:rPr lang="en-US" sz="1200" spc="-20" dirty="0" err="1"/>
              <a:t>IoT</a:t>
            </a:r>
            <a:r>
              <a:rPr lang="en-US" sz="1200" spc="-20" dirty="0"/>
              <a:t> thing police </a:t>
            </a:r>
            <a:br>
              <a:rPr lang="en-US" sz="1200" spc="-20" dirty="0"/>
            </a:br>
            <a:r>
              <a:rPr lang="en-US" sz="1200" spc="-20" dirty="0"/>
              <a:t>emergency</a:t>
            </a:r>
            <a:endParaRPr lang="en-US" sz="2800" spc="-20" dirty="0"/>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generic</a:t>
            </a:r>
            <a:endParaRPr lang="en-US" sz="2800" dirty="0"/>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a:t>
            </a:r>
            <a:endParaRPr lang="en-US" sz="2800" dirty="0"/>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lightbulb</a:t>
            </a:r>
            <a:endParaRPr lang="en-US" sz="2800" dirty="0"/>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bicycle</a:t>
            </a:r>
            <a:endParaRPr lang="en-US" sz="2800" dirty="0"/>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travel</a:t>
            </a:r>
            <a:endParaRPr lang="en-US" sz="2800" dirty="0"/>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utility</a:t>
            </a:r>
            <a:endParaRPr lang="en-US" sz="2800" dirty="0"/>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door lock</a:t>
            </a:r>
            <a:endParaRPr lang="en-US" sz="2800" dirty="0"/>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2844435"/>
            <a:ext cx="731520" cy="548640"/>
          </a:xfrm>
          <a:prstGeom prst="rect">
            <a:avLst/>
          </a:prstGeom>
          <a:noFill/>
        </p:spPr>
        <p:txBody>
          <a:bodyPr wrap="square" lIns="0" tIns="0" rIns="0" bIns="0" rtlCol="0" anchor="t">
            <a:noAutofit/>
          </a:bodyPr>
          <a:lstStyle/>
          <a:p>
            <a:pPr algn="ctr"/>
            <a:r>
              <a:rPr lang="en-US" sz="1200" spc="-50" dirty="0" err="1"/>
              <a:t>IoT</a:t>
            </a:r>
            <a:r>
              <a:rPr lang="en-US" sz="1200" spc="-50" dirty="0"/>
              <a:t> thing medical emergency</a:t>
            </a:r>
            <a:endParaRPr lang="en-US" sz="2800" spc="-50" dirty="0"/>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camera</a:t>
            </a:r>
            <a:endParaRPr lang="en-US" sz="2800" dirty="0"/>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factory</a:t>
            </a:r>
            <a:endParaRPr lang="en-US" sz="2800" dirty="0"/>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cart</a:t>
            </a:r>
            <a:endParaRPr lang="en-US" sz="2800" dirty="0"/>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coffee pot</a:t>
            </a:r>
            <a:endParaRPr lang="en-US" sz="2800" dirty="0"/>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176502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house</a:t>
            </a:r>
            <a:endParaRPr lang="en-US" sz="2800" dirty="0"/>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2844435"/>
            <a:ext cx="731520" cy="548640"/>
          </a:xfrm>
          <a:prstGeom prst="rect">
            <a:avLst/>
          </a:prstGeom>
          <a:noFill/>
        </p:spPr>
        <p:txBody>
          <a:bodyPr wrap="square" lIns="0" tIns="0" rIns="0" bIns="0" rtlCol="0" anchor="t">
            <a:noAutofit/>
          </a:bodyPr>
          <a:lstStyle/>
          <a:p>
            <a:pPr algn="ctr"/>
            <a:r>
              <a:rPr lang="en-US" sz="1200" dirty="0" err="1"/>
              <a:t>IoT</a:t>
            </a:r>
            <a:r>
              <a:rPr lang="en-US" sz="1200" dirty="0"/>
              <a:t> thing thermostat</a:t>
            </a:r>
            <a:endParaRPr lang="en-US" sz="2800" dirty="0"/>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1760568"/>
            <a:ext cx="731520" cy="548640"/>
          </a:xfrm>
          <a:prstGeom prst="rect">
            <a:avLst/>
          </a:prstGeom>
          <a:noFill/>
        </p:spPr>
        <p:txBody>
          <a:bodyPr wrap="square" lIns="0" tIns="0" rIns="0" bIns="0" rtlCol="0" anchor="t">
            <a:noAutofit/>
          </a:bodyPr>
          <a:lstStyle/>
          <a:p>
            <a:pPr algn="ctr"/>
            <a:r>
              <a:rPr lang="en-US" sz="1200" dirty="0" err="1"/>
              <a:t>IoT</a:t>
            </a:r>
            <a:r>
              <a:rPr lang="en-US" sz="1200" dirty="0"/>
              <a:t> thing </a:t>
            </a:r>
            <a:br>
              <a:rPr lang="en-US" sz="1200" dirty="0"/>
            </a:br>
            <a:r>
              <a:rPr lang="en-US" sz="1200" dirty="0"/>
              <a:t>bank</a:t>
            </a:r>
            <a:endParaRPr lang="en-US" sz="2800" dirty="0"/>
          </a:p>
        </p:txBody>
      </p:sp>
      <p:sp>
        <p:nvSpPr>
          <p:cNvPr id="118" name="TextBox 117">
            <a:extLst>
              <a:ext uri="{FF2B5EF4-FFF2-40B4-BE49-F238E27FC236}">
                <a16:creationId xmlns:a16="http://schemas.microsoft.com/office/drawing/2014/main" id="{FC80219B-BA0B-D340-8305-F402E8CAFE32}"/>
              </a:ext>
            </a:extLst>
          </p:cNvPr>
          <p:cNvSpPr txBox="1"/>
          <p:nvPr/>
        </p:nvSpPr>
        <p:spPr>
          <a:xfrm>
            <a:off x="202294" y="1470762"/>
            <a:ext cx="1518223" cy="276999"/>
          </a:xfrm>
          <a:prstGeom prst="rect">
            <a:avLst/>
          </a:prstGeom>
          <a:noFill/>
        </p:spPr>
        <p:txBody>
          <a:bodyPr wrap="square" rtlCol="0">
            <a:spAutoFit/>
          </a:bodyPr>
          <a:lstStyle/>
          <a:p>
            <a:r>
              <a:rPr lang="en-US" sz="1200" b="1" dirty="0"/>
              <a:t>IOT THINGS</a:t>
            </a:r>
          </a:p>
        </p:txBody>
      </p:sp>
    </p:spTree>
    <p:extLst>
      <p:ext uri="{BB962C8B-B14F-4D97-AF65-F5344CB8AC3E}">
        <p14:creationId xmlns:p14="http://schemas.microsoft.com/office/powerpoint/2010/main" val="1375393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75</a:t>
            </a:fld>
            <a:endParaRPr lang="en-US" dirty="0"/>
          </a:p>
        </p:txBody>
      </p:sp>
      <p:pic>
        <p:nvPicPr>
          <p:cNvPr id="5" name="Graphic 4">
            <a:extLst>
              <a:ext uri="{FF2B5EF4-FFF2-40B4-BE49-F238E27FC236}">
                <a16:creationId xmlns:a16="http://schemas.microsoft.com/office/drawing/2014/main" id="{B0F59C39-1E65-8A45-BC42-A73469739E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3571798"/>
            <a:ext cx="952500" cy="952500"/>
          </a:xfrm>
          <a:prstGeom prst="rect">
            <a:avLst/>
          </a:prstGeom>
        </p:spPr>
      </p:pic>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2280621"/>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1/6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t>Amazon Lex</a:t>
            </a:r>
          </a:p>
        </p:txBody>
      </p:sp>
      <p:pic>
        <p:nvPicPr>
          <p:cNvPr id="17" name="Graphic 16">
            <a:extLst>
              <a:ext uri="{FF2B5EF4-FFF2-40B4-BE49-F238E27FC236}">
                <a16:creationId xmlns:a16="http://schemas.microsoft.com/office/drawing/2014/main" id="{716DC3A2-46A0-1740-8F81-2BE3E9FD04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21001"/>
            <a:ext cx="711200" cy="711200"/>
          </a:xfrm>
          <a:prstGeom prst="rect">
            <a:avLst/>
          </a:prstGeom>
        </p:spPr>
      </p:pic>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94272"/>
            <a:ext cx="711200" cy="711200"/>
          </a:xfrm>
          <a:prstGeom prst="rect">
            <a:avLst/>
          </a:prstGeom>
        </p:spPr>
      </p:pic>
      <p:pic>
        <p:nvPicPr>
          <p:cNvPr id="21" name="Graphic 20">
            <a:extLst>
              <a:ext uri="{FF2B5EF4-FFF2-40B4-BE49-F238E27FC236}">
                <a16:creationId xmlns:a16="http://schemas.microsoft.com/office/drawing/2014/main" id="{29A7E617-EA2A-5849-AFA7-95458E028C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21001"/>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94272"/>
            <a:ext cx="711200" cy="711200"/>
          </a:xfrm>
          <a:prstGeom prst="rect">
            <a:avLst/>
          </a:prstGeom>
        </p:spPr>
      </p:pic>
      <p:pic>
        <p:nvPicPr>
          <p:cNvPr id="25" name="Graphic 24">
            <a:extLst>
              <a:ext uri="{FF2B5EF4-FFF2-40B4-BE49-F238E27FC236}">
                <a16:creationId xmlns:a16="http://schemas.microsoft.com/office/drawing/2014/main" id="{D3D71707-522E-9E49-93F5-8C195A0946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621001"/>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94272"/>
            <a:ext cx="711200" cy="711200"/>
          </a:xfrm>
          <a:prstGeom prst="rect">
            <a:avLst/>
          </a:prstGeom>
        </p:spPr>
      </p:pic>
      <p:pic>
        <p:nvPicPr>
          <p:cNvPr id="29" name="Graphic 28">
            <a:extLst>
              <a:ext uri="{FF2B5EF4-FFF2-40B4-BE49-F238E27FC236}">
                <a16:creationId xmlns:a16="http://schemas.microsoft.com/office/drawing/2014/main" id="{03E07DBA-27D4-074F-B1B4-2B633772CC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345" y="2621001"/>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1294272"/>
            <a:ext cx="711200" cy="711200"/>
          </a:xfrm>
          <a:prstGeom prst="rect">
            <a:avLst/>
          </a:prstGeom>
        </p:spPr>
      </p:pic>
    </p:spTree>
    <p:extLst>
      <p:ext uri="{BB962C8B-B14F-4D97-AF65-F5344CB8AC3E}">
        <p14:creationId xmlns:p14="http://schemas.microsoft.com/office/powerpoint/2010/main" val="3376542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77</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2/6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t>Amazon </a:t>
            </a:r>
            <a:r>
              <a:rPr lang="en-US" sz="1400" dirty="0" err="1"/>
              <a:t>Rekognition</a:t>
            </a:r>
            <a:endParaRPr lang="en-US" sz="1400" dirty="0"/>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t>Amazon </a:t>
            </a:r>
            <a:r>
              <a:rPr lang="en-US" sz="1400" dirty="0" err="1"/>
              <a:t>SageMaker</a:t>
            </a:r>
            <a:endParaRPr lang="en-US" sz="1400" dirty="0"/>
          </a:p>
        </p:txBody>
      </p:sp>
      <p:pic>
        <p:nvPicPr>
          <p:cNvPr id="20" name="Graphic 19">
            <a:extLst>
              <a:ext uri="{FF2B5EF4-FFF2-40B4-BE49-F238E27FC236}">
                <a16:creationId xmlns:a16="http://schemas.microsoft.com/office/drawing/2014/main" id="{BDE3CE41-62F6-8248-8A31-BAF8C6B300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51994"/>
            <a:ext cx="711200" cy="711200"/>
          </a:xfrm>
          <a:prstGeom prst="rect">
            <a:avLst/>
          </a:prstGeom>
        </p:spPr>
      </p:pic>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2969"/>
            <a:ext cx="711200" cy="711200"/>
          </a:xfrm>
          <a:prstGeom prst="rect">
            <a:avLst/>
          </a:prstGeom>
        </p:spPr>
      </p:pic>
      <p:pic>
        <p:nvPicPr>
          <p:cNvPr id="24" name="Graphic 23">
            <a:extLst>
              <a:ext uri="{FF2B5EF4-FFF2-40B4-BE49-F238E27FC236}">
                <a16:creationId xmlns:a16="http://schemas.microsoft.com/office/drawing/2014/main" id="{814B57E9-CF5F-C441-87AE-6F44E971F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551994"/>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2969"/>
            <a:ext cx="711200" cy="711200"/>
          </a:xfrm>
          <a:prstGeom prst="rect">
            <a:avLst/>
          </a:prstGeom>
        </p:spPr>
      </p:pic>
      <p:pic>
        <p:nvPicPr>
          <p:cNvPr id="28" name="Graphic 27">
            <a:extLst>
              <a:ext uri="{FF2B5EF4-FFF2-40B4-BE49-F238E27FC236}">
                <a16:creationId xmlns:a16="http://schemas.microsoft.com/office/drawing/2014/main" id="{6FBCC579-DCD9-F840-AC4B-624D8C7D5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551994"/>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232969"/>
            <a:ext cx="711200" cy="711200"/>
          </a:xfrm>
          <a:prstGeom prst="rect">
            <a:avLst/>
          </a:prstGeom>
        </p:spPr>
      </p:pic>
      <p:pic>
        <p:nvPicPr>
          <p:cNvPr id="32" name="Graphic 31">
            <a:extLst>
              <a:ext uri="{FF2B5EF4-FFF2-40B4-BE49-F238E27FC236}">
                <a16:creationId xmlns:a16="http://schemas.microsoft.com/office/drawing/2014/main" id="{BCE74245-36FC-DA44-8B88-C4C6926AEA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94386" y="2551994"/>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4386" y="1232969"/>
            <a:ext cx="711200" cy="711200"/>
          </a:xfrm>
          <a:prstGeom prst="rect">
            <a:avLst/>
          </a:prstGeom>
        </p:spPr>
      </p:pic>
      <p:pic>
        <p:nvPicPr>
          <p:cNvPr id="21" name="Graphic 20">
            <a:extLst>
              <a:ext uri="{FF2B5EF4-FFF2-40B4-BE49-F238E27FC236}">
                <a16:creationId xmlns:a16="http://schemas.microsoft.com/office/drawing/2014/main" id="{CE9154B4-4E80-2C4E-8DBD-70CDF96908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59567" y="5270001"/>
            <a:ext cx="469900" cy="469900"/>
          </a:xfrm>
          <a:prstGeom prst="rect">
            <a:avLst/>
          </a:prstGeom>
        </p:spPr>
      </p:pic>
      <p:pic>
        <p:nvPicPr>
          <p:cNvPr id="25" name="Graphic 24">
            <a:extLst>
              <a:ext uri="{FF2B5EF4-FFF2-40B4-BE49-F238E27FC236}">
                <a16:creationId xmlns:a16="http://schemas.microsoft.com/office/drawing/2014/main" id="{BDF4FEDF-6611-E941-BC53-F5FE3F86B39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59567" y="3784362"/>
            <a:ext cx="469900" cy="469900"/>
          </a:xfrm>
          <a:prstGeom prst="rect">
            <a:avLst/>
          </a:prstGeom>
        </p:spPr>
      </p:pic>
      <p:pic>
        <p:nvPicPr>
          <p:cNvPr id="29" name="Graphic 28">
            <a:extLst>
              <a:ext uri="{FF2B5EF4-FFF2-40B4-BE49-F238E27FC236}">
                <a16:creationId xmlns:a16="http://schemas.microsoft.com/office/drawing/2014/main" id="{04C155B4-A304-F64C-9934-AD3E1DF7AE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4603291"/>
            <a:ext cx="469900" cy="469900"/>
          </a:xfrm>
          <a:prstGeom prst="rect">
            <a:avLst/>
          </a:prstGeom>
        </p:spPr>
      </p:pic>
      <p:sp>
        <p:nvSpPr>
          <p:cNvPr id="31" name="TextBox 30">
            <a:extLst>
              <a:ext uri="{FF2B5EF4-FFF2-40B4-BE49-F238E27FC236}">
                <a16:creationId xmlns:a16="http://schemas.microsoft.com/office/drawing/2014/main" id="{D04141A0-C583-7441-B15A-29CBD9ABA1FF}"/>
              </a:ext>
            </a:extLst>
          </p:cNvPr>
          <p:cNvSpPr txBox="1"/>
          <p:nvPr/>
        </p:nvSpPr>
        <p:spPr>
          <a:xfrm>
            <a:off x="6662034" y="4240654"/>
            <a:ext cx="2212547" cy="523220"/>
          </a:xfrm>
          <a:prstGeom prst="rect">
            <a:avLst/>
          </a:prstGeom>
          <a:noFill/>
        </p:spPr>
        <p:txBody>
          <a:bodyPr wrap="square" rtlCol="0">
            <a:spAutoFit/>
          </a:bodyPr>
          <a:lstStyle/>
          <a:p>
            <a:pPr algn="ctr"/>
            <a:r>
              <a:rPr lang="en-US" sz="1400" dirty="0"/>
              <a:t>Amazon </a:t>
            </a:r>
            <a:r>
              <a:rPr lang="en-US" sz="1400" dirty="0" err="1"/>
              <a:t>Rekognition</a:t>
            </a:r>
            <a:r>
              <a:rPr lang="en-US" sz="1400" dirty="0"/>
              <a:t> image</a:t>
            </a:r>
          </a:p>
        </p:txBody>
      </p:sp>
      <p:sp>
        <p:nvSpPr>
          <p:cNvPr id="33" name="TextBox 32">
            <a:extLst>
              <a:ext uri="{FF2B5EF4-FFF2-40B4-BE49-F238E27FC236}">
                <a16:creationId xmlns:a16="http://schemas.microsoft.com/office/drawing/2014/main" id="{FA4EB8E9-8591-B044-B614-5EC3DEE768E0}"/>
              </a:ext>
            </a:extLst>
          </p:cNvPr>
          <p:cNvSpPr txBox="1"/>
          <p:nvPr/>
        </p:nvSpPr>
        <p:spPr>
          <a:xfrm>
            <a:off x="6662034" y="5356120"/>
            <a:ext cx="2212547" cy="523220"/>
          </a:xfrm>
          <a:prstGeom prst="rect">
            <a:avLst/>
          </a:prstGeom>
          <a:noFill/>
        </p:spPr>
        <p:txBody>
          <a:bodyPr wrap="square" rtlCol="0">
            <a:spAutoFit/>
          </a:bodyPr>
          <a:lstStyle/>
          <a:p>
            <a:pPr algn="ctr"/>
            <a:r>
              <a:rPr lang="en-US" sz="1400" dirty="0"/>
              <a:t>Amazon </a:t>
            </a:r>
            <a:r>
              <a:rPr lang="en-US" sz="1400" dirty="0" err="1"/>
              <a:t>Rekognition</a:t>
            </a:r>
            <a:r>
              <a:rPr lang="en-US" sz="1400" dirty="0"/>
              <a:t> video</a:t>
            </a:r>
          </a:p>
        </p:txBody>
      </p:sp>
      <p:pic>
        <p:nvPicPr>
          <p:cNvPr id="23" name="Graphic 22">
            <a:extLst>
              <a:ext uri="{FF2B5EF4-FFF2-40B4-BE49-F238E27FC236}">
                <a16:creationId xmlns:a16="http://schemas.microsoft.com/office/drawing/2014/main" id="{2A9D7AD7-C003-3049-B142-52E4FCA9B69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39753" y="3801999"/>
            <a:ext cx="469900" cy="469900"/>
          </a:xfrm>
          <a:prstGeom prst="rect">
            <a:avLst/>
          </a:prstGeom>
        </p:spPr>
      </p:pic>
      <p:pic>
        <p:nvPicPr>
          <p:cNvPr id="34" name="Graphic 33">
            <a:extLst>
              <a:ext uri="{FF2B5EF4-FFF2-40B4-BE49-F238E27FC236}">
                <a16:creationId xmlns:a16="http://schemas.microsoft.com/office/drawing/2014/main" id="{07480390-CC70-0E42-BCC3-90941A83012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33357" y="4873540"/>
            <a:ext cx="469900" cy="469900"/>
          </a:xfrm>
          <a:prstGeom prst="rect">
            <a:avLst/>
          </a:prstGeom>
        </p:spPr>
      </p:pic>
    </p:spTree>
    <p:extLst>
      <p:ext uri="{BB962C8B-B14F-4D97-AF65-F5344CB8AC3E}">
        <p14:creationId xmlns:p14="http://schemas.microsoft.com/office/powerpoint/2010/main" val="2297485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3/6</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t>Amazon </a:t>
            </a:r>
            <a:r>
              <a:rPr lang="en-US" sz="1400" dirty="0" err="1"/>
              <a:t>SageMaker</a:t>
            </a:r>
            <a:r>
              <a:rPr lang="en-US" sz="1400" dirty="0"/>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t>Amazon </a:t>
            </a:r>
            <a:r>
              <a:rPr lang="en-US" sz="1400" dirty="0" err="1"/>
              <a:t>Textract</a:t>
            </a:r>
            <a:endParaRPr lang="en-US" sz="1400" dirty="0"/>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t>Amazon Translate</a:t>
            </a:r>
          </a:p>
        </p:txBody>
      </p:sp>
      <p:pic>
        <p:nvPicPr>
          <p:cNvPr id="13" name="Graphic 12">
            <a:extLst>
              <a:ext uri="{FF2B5EF4-FFF2-40B4-BE49-F238E27FC236}">
                <a16:creationId xmlns:a16="http://schemas.microsoft.com/office/drawing/2014/main" id="{76F830F4-D11A-BB4A-9648-66E64137B9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6901"/>
            <a:ext cx="711200" cy="711200"/>
          </a:xfrm>
          <a:prstGeom prst="rect">
            <a:avLst/>
          </a:prstGeom>
        </p:spPr>
      </p:pic>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81636"/>
            <a:ext cx="711200" cy="711200"/>
          </a:xfrm>
          <a:prstGeom prst="rect">
            <a:avLst/>
          </a:prstGeom>
        </p:spPr>
      </p:pic>
      <p:pic>
        <p:nvPicPr>
          <p:cNvPr id="21" name="Graphic 20">
            <a:extLst>
              <a:ext uri="{FF2B5EF4-FFF2-40B4-BE49-F238E27FC236}">
                <a16:creationId xmlns:a16="http://schemas.microsoft.com/office/drawing/2014/main" id="{4EDFA507-502B-7A42-B1DB-234ECD8E78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6901"/>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81636"/>
            <a:ext cx="711200" cy="711200"/>
          </a:xfrm>
          <a:prstGeom prst="rect">
            <a:avLst/>
          </a:prstGeom>
        </p:spPr>
      </p:pic>
      <p:pic>
        <p:nvPicPr>
          <p:cNvPr id="25" name="Graphic 24">
            <a:extLst>
              <a:ext uri="{FF2B5EF4-FFF2-40B4-BE49-F238E27FC236}">
                <a16:creationId xmlns:a16="http://schemas.microsoft.com/office/drawing/2014/main" id="{A2BB71A0-35A5-9A46-8A8C-0CFBE0EC80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4573" y="2466901"/>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4573" y="1181636"/>
            <a:ext cx="711200" cy="711200"/>
          </a:xfrm>
          <a:prstGeom prst="rect">
            <a:avLst/>
          </a:prstGeom>
        </p:spPr>
      </p:pic>
      <p:pic>
        <p:nvPicPr>
          <p:cNvPr id="29" name="Graphic 28">
            <a:extLst>
              <a:ext uri="{FF2B5EF4-FFF2-40B4-BE49-F238E27FC236}">
                <a16:creationId xmlns:a16="http://schemas.microsoft.com/office/drawing/2014/main" id="{5B1CCE12-82FC-2B44-B9A3-EB878E7A019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5" y="2466901"/>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1181636"/>
            <a:ext cx="711200" cy="711200"/>
          </a:xfrm>
          <a:prstGeom prst="rect">
            <a:avLst/>
          </a:prstGeom>
        </p:spPr>
      </p:pic>
    </p:spTree>
    <p:extLst>
      <p:ext uri="{BB962C8B-B14F-4D97-AF65-F5344CB8AC3E}">
        <p14:creationId xmlns:p14="http://schemas.microsoft.com/office/powerpoint/2010/main" val="2356886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4/6</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1859454" y="1951689"/>
            <a:ext cx="2301904" cy="307777"/>
          </a:xfrm>
          <a:prstGeom prst="rect">
            <a:avLst/>
          </a:prstGeom>
          <a:noFill/>
        </p:spPr>
        <p:txBody>
          <a:bodyPr wrap="square" rtlCol="0">
            <a:spAutoFit/>
          </a:bodyPr>
          <a:lstStyle/>
          <a:p>
            <a:pPr algn="ctr"/>
            <a:r>
              <a:rPr lang="en-US" sz="1400" dirty="0"/>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951688"/>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1951689"/>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sp>
        <p:nvSpPr>
          <p:cNvPr id="14" name="TextBox 13">
            <a:extLst>
              <a:ext uri="{FF2B5EF4-FFF2-40B4-BE49-F238E27FC236}">
                <a16:creationId xmlns:a16="http://schemas.microsoft.com/office/drawing/2014/main" id="{8C710A72-CE53-8549-A302-AF4CC366B11C}"/>
              </a:ext>
            </a:extLst>
          </p:cNvPr>
          <p:cNvSpPr txBox="1"/>
          <p:nvPr/>
        </p:nvSpPr>
        <p:spPr>
          <a:xfrm>
            <a:off x="1859454" y="3312138"/>
            <a:ext cx="2301904" cy="307777"/>
          </a:xfrm>
          <a:prstGeom prst="rect">
            <a:avLst/>
          </a:prstGeom>
          <a:noFill/>
        </p:spPr>
        <p:txBody>
          <a:bodyPr wrap="square" rtlCol="0">
            <a:spAutoFit/>
          </a:bodyPr>
          <a:lstStyle/>
          <a:p>
            <a:pPr algn="ctr"/>
            <a:r>
              <a:rPr lang="en-US" sz="1400" dirty="0"/>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312137"/>
            <a:ext cx="2301904" cy="307777"/>
          </a:xfrm>
          <a:prstGeom prst="rect">
            <a:avLst/>
          </a:prstGeom>
          <a:noFill/>
        </p:spPr>
        <p:txBody>
          <a:bodyPr wrap="square" rtlCol="0">
            <a:spAutoFit/>
          </a:bodyPr>
          <a:lstStyle/>
          <a:p>
            <a:pPr algn="ctr"/>
            <a:r>
              <a:rPr lang="en-US" sz="1400" dirty="0"/>
              <a:t>AWS </a:t>
            </a:r>
            <a:r>
              <a:rPr lang="en-US" sz="1400" dirty="0" err="1"/>
              <a:t>DeepLens</a:t>
            </a:r>
            <a:endParaRPr lang="en-US" sz="1400" dirty="0"/>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312138"/>
            <a:ext cx="2023704" cy="307777"/>
          </a:xfrm>
          <a:prstGeom prst="rect">
            <a:avLst/>
          </a:prstGeom>
          <a:noFill/>
        </p:spPr>
        <p:txBody>
          <a:bodyPr wrap="square" rtlCol="0">
            <a:spAutoFit/>
          </a:bodyPr>
          <a:lstStyle/>
          <a:p>
            <a:pPr algn="ctr"/>
            <a:r>
              <a:rPr lang="en-US" sz="1400" dirty="0"/>
              <a:t>AWS </a:t>
            </a:r>
            <a:r>
              <a:rPr lang="en-US" sz="1400" dirty="0" err="1"/>
              <a:t>DeepRacer</a:t>
            </a:r>
            <a:r>
              <a:rPr lang="en-US" sz="1400" dirty="0"/>
              <a:t> </a:t>
            </a:r>
          </a:p>
        </p:txBody>
      </p:sp>
      <p:pic>
        <p:nvPicPr>
          <p:cNvPr id="21" name="Graphic 20">
            <a:extLst>
              <a:ext uri="{FF2B5EF4-FFF2-40B4-BE49-F238E27FC236}">
                <a16:creationId xmlns:a16="http://schemas.microsoft.com/office/drawing/2014/main" id="{BD223463-D330-0F40-8054-8ADC9951F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4806" y="2528433"/>
            <a:ext cx="711200" cy="711200"/>
          </a:xfrm>
          <a:prstGeom prst="rect">
            <a:avLst/>
          </a:prstGeom>
        </p:spPr>
      </p:pic>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4806" y="1175769"/>
            <a:ext cx="711200" cy="711200"/>
          </a:xfrm>
          <a:prstGeom prst="rect">
            <a:avLst/>
          </a:prstGeom>
        </p:spPr>
      </p:pic>
      <p:pic>
        <p:nvPicPr>
          <p:cNvPr id="25" name="Graphic 24">
            <a:extLst>
              <a:ext uri="{FF2B5EF4-FFF2-40B4-BE49-F238E27FC236}">
                <a16:creationId xmlns:a16="http://schemas.microsoft.com/office/drawing/2014/main" id="{9EB76E50-C1EF-E54F-817D-BD15278EF6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2528433"/>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4573" y="1175769"/>
            <a:ext cx="711200" cy="711200"/>
          </a:xfrm>
          <a:prstGeom prst="rect">
            <a:avLst/>
          </a:prstGeom>
        </p:spPr>
      </p:pic>
      <p:pic>
        <p:nvPicPr>
          <p:cNvPr id="29" name="Graphic 28">
            <a:extLst>
              <a:ext uri="{FF2B5EF4-FFF2-40B4-BE49-F238E27FC236}">
                <a16:creationId xmlns:a16="http://schemas.microsoft.com/office/drawing/2014/main" id="{5681B112-8C34-EA40-8AEB-5325720707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44497" y="2528433"/>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4497" y="1175769"/>
            <a:ext cx="711200" cy="711200"/>
          </a:xfrm>
          <a:prstGeom prst="rect">
            <a:avLst/>
          </a:prstGeom>
        </p:spPr>
      </p:pic>
      <p:sp>
        <p:nvSpPr>
          <p:cNvPr id="24" name="TextBox 23">
            <a:extLst>
              <a:ext uri="{FF2B5EF4-FFF2-40B4-BE49-F238E27FC236}">
                <a16:creationId xmlns:a16="http://schemas.microsoft.com/office/drawing/2014/main" id="{16E5D7BF-A4FF-D640-BB97-BB07F1B7C949}"/>
              </a:ext>
            </a:extLst>
          </p:cNvPr>
          <p:cNvSpPr txBox="1"/>
          <p:nvPr/>
        </p:nvSpPr>
        <p:spPr>
          <a:xfrm>
            <a:off x="4175311" y="1886969"/>
            <a:ext cx="2301904" cy="523220"/>
          </a:xfrm>
          <a:prstGeom prst="rect">
            <a:avLst/>
          </a:prstGeom>
          <a:noFill/>
        </p:spPr>
        <p:txBody>
          <a:bodyPr wrap="square" rtlCol="0">
            <a:spAutoFit/>
          </a:bodyPr>
          <a:lstStyle/>
          <a:p>
            <a:pPr algn="ctr"/>
            <a:r>
              <a:rPr lang="en-US" sz="1400" dirty="0"/>
              <a:t>AWS Deep Learning Containers</a:t>
            </a:r>
          </a:p>
        </p:txBody>
      </p:sp>
      <p:sp>
        <p:nvSpPr>
          <p:cNvPr id="26" name="TextBox 25">
            <a:extLst>
              <a:ext uri="{FF2B5EF4-FFF2-40B4-BE49-F238E27FC236}">
                <a16:creationId xmlns:a16="http://schemas.microsoft.com/office/drawing/2014/main" id="{2947C4A7-AA02-8946-949B-2A09F0E91C34}"/>
              </a:ext>
            </a:extLst>
          </p:cNvPr>
          <p:cNvSpPr txBox="1"/>
          <p:nvPr/>
        </p:nvSpPr>
        <p:spPr>
          <a:xfrm>
            <a:off x="4175311" y="3247418"/>
            <a:ext cx="2301904" cy="523220"/>
          </a:xfrm>
          <a:prstGeom prst="rect">
            <a:avLst/>
          </a:prstGeom>
          <a:noFill/>
        </p:spPr>
        <p:txBody>
          <a:bodyPr wrap="square" rtlCol="0">
            <a:spAutoFit/>
          </a:bodyPr>
          <a:lstStyle/>
          <a:p>
            <a:pPr algn="ctr"/>
            <a:r>
              <a:rPr lang="en-US" sz="1400" dirty="0"/>
              <a:t>AWS Deep Learning Containers</a:t>
            </a:r>
          </a:p>
        </p:txBody>
      </p:sp>
      <p:pic>
        <p:nvPicPr>
          <p:cNvPr id="28" name="Graphic 27">
            <a:extLst>
              <a:ext uri="{FF2B5EF4-FFF2-40B4-BE49-F238E27FC236}">
                <a16:creationId xmlns:a16="http://schemas.microsoft.com/office/drawing/2014/main" id="{09AA3EDE-442E-F744-AA1F-1B3313311B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70663" y="2482877"/>
            <a:ext cx="711200" cy="711200"/>
          </a:xfrm>
          <a:prstGeom prst="rect">
            <a:avLst/>
          </a:prstGeom>
        </p:spPr>
      </p:pic>
      <p:pic>
        <p:nvPicPr>
          <p:cNvPr id="30" name="Graphic 29">
            <a:extLst>
              <a:ext uri="{FF2B5EF4-FFF2-40B4-BE49-F238E27FC236}">
                <a16:creationId xmlns:a16="http://schemas.microsoft.com/office/drawing/2014/main" id="{399D422A-6041-634D-A366-37A96134CD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0663" y="1175769"/>
            <a:ext cx="711200" cy="711200"/>
          </a:xfrm>
          <a:prstGeom prst="rect">
            <a:avLst/>
          </a:prstGeom>
        </p:spPr>
      </p:pic>
    </p:spTree>
    <p:extLst>
      <p:ext uri="{BB962C8B-B14F-4D97-AF65-F5344CB8AC3E}">
        <p14:creationId xmlns:p14="http://schemas.microsoft.com/office/powerpoint/2010/main" val="169695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837840"/>
            <a:chOff x="266700" y="2496065"/>
            <a:chExt cx="2570206" cy="837840"/>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523220"/>
            </a:xfrm>
            <a:prstGeom prst="rect">
              <a:avLst/>
            </a:prstGeom>
            <a:noFill/>
          </p:spPr>
          <p:txBody>
            <a:bodyPr wrap="square" rtlCol="0">
              <a:spAutoFit/>
            </a:bodyPr>
            <a:lstStyle/>
            <a:p>
              <a:pPr algn="ctr"/>
              <a:r>
                <a:rPr lang="en-US" sz="1400" dirty="0"/>
                <a:t>Show the connection between multiple services or resources</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Apply to multiple services or categories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639982"/>
            <a:chOff x="2388458" y="4468959"/>
            <a:chExt cx="2570206" cy="639982"/>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Service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307777"/>
            </a:xfrm>
            <a:prstGeom prst="rect">
              <a:avLst/>
            </a:prstGeom>
            <a:noFill/>
          </p:spPr>
          <p:txBody>
            <a:bodyPr wrap="square" rtlCol="0">
              <a:spAutoFit/>
            </a:bodyPr>
            <a:lstStyle/>
            <a:p>
              <a:pPr algn="ctr"/>
              <a:r>
                <a:rPr lang="en-US" sz="1400" dirty="0"/>
                <a:t>Represent an AWS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 an AWS service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pic>
        <p:nvPicPr>
          <p:cNvPr id="44" name="Graphic 43">
            <a:extLst>
              <a:ext uri="{FF2B5EF4-FFF2-40B4-BE49-F238E27FC236}">
                <a16:creationId xmlns:a16="http://schemas.microsoft.com/office/drawing/2014/main" id="{48BE55AC-0349-6244-9ECA-47E7E3FC6B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7353" y="4293736"/>
            <a:ext cx="603918" cy="603918"/>
          </a:xfrm>
          <a:prstGeom prst="rect">
            <a:avLst/>
          </a:prstGeom>
        </p:spPr>
      </p:pic>
      <p:sp>
        <p:nvSpPr>
          <p:cNvPr id="48" name="Rectangle 47">
            <a:extLst>
              <a:ext uri="{FF2B5EF4-FFF2-40B4-BE49-F238E27FC236}">
                <a16:creationId xmlns:a16="http://schemas.microsoft.com/office/drawing/2014/main" id="{F7C6A05A-B131-904E-9DAD-91CFCA42673E}"/>
              </a:ext>
            </a:extLst>
          </p:cNvPr>
          <p:cNvSpPr/>
          <p:nvPr/>
        </p:nvSpPr>
        <p:spPr>
          <a:xfrm>
            <a:off x="1346732" y="1341970"/>
            <a:ext cx="1844678" cy="1042172"/>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AWS Cloud</a:t>
            </a:r>
          </a:p>
        </p:txBody>
      </p:sp>
      <p:pic>
        <p:nvPicPr>
          <p:cNvPr id="51" name="Graphic 50">
            <a:extLst>
              <a:ext uri="{FF2B5EF4-FFF2-40B4-BE49-F238E27FC236}">
                <a16:creationId xmlns:a16="http://schemas.microsoft.com/office/drawing/2014/main" id="{90480268-FA8A-6D4B-8724-6B01F65849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6732" y="1341970"/>
            <a:ext cx="330200" cy="330200"/>
          </a:xfrm>
          <a:prstGeom prst="rect">
            <a:avLst/>
          </a:prstGeom>
        </p:spPr>
      </p:pic>
      <p:pic>
        <p:nvPicPr>
          <p:cNvPr id="33" name="Graphic 32">
            <a:extLst>
              <a:ext uri="{FF2B5EF4-FFF2-40B4-BE49-F238E27FC236}">
                <a16:creationId xmlns:a16="http://schemas.microsoft.com/office/drawing/2014/main" id="{50D454A7-825D-8A40-A013-745A422C40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484581" y="4242069"/>
            <a:ext cx="674679" cy="655585"/>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80</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5/6</a:t>
            </a:r>
          </a:p>
        </p:txBody>
      </p:sp>
      <p:sp>
        <p:nvSpPr>
          <p:cNvPr id="11" name="TextBox 10">
            <a:extLst>
              <a:ext uri="{FF2B5EF4-FFF2-40B4-BE49-F238E27FC236}">
                <a16:creationId xmlns:a16="http://schemas.microsoft.com/office/drawing/2014/main" id="{915F30D8-A2F8-B941-88A1-D68CAB185F89}"/>
              </a:ext>
            </a:extLst>
          </p:cNvPr>
          <p:cNvSpPr txBox="1"/>
          <p:nvPr/>
        </p:nvSpPr>
        <p:spPr>
          <a:xfrm>
            <a:off x="4175575" y="1945579"/>
            <a:ext cx="2301904" cy="307777"/>
          </a:xfrm>
          <a:prstGeom prst="rect">
            <a:avLst/>
          </a:prstGeom>
          <a:noFill/>
        </p:spPr>
        <p:txBody>
          <a:bodyPr wrap="square" rtlCol="0">
            <a:spAutoFit/>
          </a:bodyPr>
          <a:lstStyle/>
          <a:p>
            <a:pPr algn="ctr"/>
            <a:r>
              <a:rPr lang="en-US" sz="1400" dirty="0"/>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4175575" y="3306028"/>
            <a:ext cx="2301904" cy="307777"/>
          </a:xfrm>
          <a:prstGeom prst="rect">
            <a:avLst/>
          </a:prstGeom>
          <a:noFill/>
        </p:spPr>
        <p:txBody>
          <a:bodyPr wrap="square" rtlCol="0">
            <a:spAutoFit/>
          </a:bodyPr>
          <a:lstStyle/>
          <a:p>
            <a:pPr algn="ctr"/>
            <a:r>
              <a:rPr lang="en-US" sz="1400" dirty="0"/>
              <a:t>TensorFlow on AWS</a:t>
            </a:r>
          </a:p>
        </p:txBody>
      </p:sp>
      <p:pic>
        <p:nvPicPr>
          <p:cNvPr id="12" name="Graphic 11">
            <a:extLst>
              <a:ext uri="{FF2B5EF4-FFF2-40B4-BE49-F238E27FC236}">
                <a16:creationId xmlns:a16="http://schemas.microsoft.com/office/drawing/2014/main" id="{DD696BD2-9966-9D4C-B0FE-B6D604098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927" y="2482705"/>
            <a:ext cx="711200" cy="711200"/>
          </a:xfrm>
          <a:prstGeom prst="rect">
            <a:avLst/>
          </a:prstGeom>
        </p:spPr>
      </p:pic>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927" y="1175597"/>
            <a:ext cx="711200" cy="711200"/>
          </a:xfrm>
          <a:prstGeom prst="rect">
            <a:avLst/>
          </a:prstGeom>
        </p:spPr>
      </p:pic>
      <p:cxnSp>
        <p:nvCxnSpPr>
          <p:cNvPr id="9" name="Straight Connector 8">
            <a:extLst>
              <a:ext uri="{FF2B5EF4-FFF2-40B4-BE49-F238E27FC236}">
                <a16:creationId xmlns:a16="http://schemas.microsoft.com/office/drawing/2014/main" id="{ABB064FC-0DAB-AB4A-B075-BCC7086245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A50955-8B6D-2246-B81E-0146DC45F5F6}"/>
              </a:ext>
            </a:extLst>
          </p:cNvPr>
          <p:cNvSpPr txBox="1"/>
          <p:nvPr/>
        </p:nvSpPr>
        <p:spPr>
          <a:xfrm>
            <a:off x="1873407" y="1951515"/>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sp>
        <p:nvSpPr>
          <p:cNvPr id="16" name="TextBox 15">
            <a:extLst>
              <a:ext uri="{FF2B5EF4-FFF2-40B4-BE49-F238E27FC236}">
                <a16:creationId xmlns:a16="http://schemas.microsoft.com/office/drawing/2014/main" id="{11C96F67-A31F-9C4E-A2EA-CDAF6A0DB475}"/>
              </a:ext>
            </a:extLst>
          </p:cNvPr>
          <p:cNvSpPr txBox="1"/>
          <p:nvPr/>
        </p:nvSpPr>
        <p:spPr>
          <a:xfrm>
            <a:off x="1873407" y="3311964"/>
            <a:ext cx="2301904" cy="307777"/>
          </a:xfrm>
          <a:prstGeom prst="rect">
            <a:avLst/>
          </a:prstGeom>
          <a:noFill/>
        </p:spPr>
        <p:txBody>
          <a:bodyPr wrap="square" rtlCol="0">
            <a:spAutoFit/>
          </a:bodyPr>
          <a:lstStyle/>
          <a:p>
            <a:pPr algn="ctr"/>
            <a:r>
              <a:rPr lang="en-US" sz="1400" dirty="0"/>
              <a:t>Apache </a:t>
            </a:r>
            <a:r>
              <a:rPr lang="en-US" sz="1400" dirty="0" err="1"/>
              <a:t>MXNet</a:t>
            </a:r>
            <a:r>
              <a:rPr lang="en-US" sz="1400" dirty="0"/>
              <a:t> on AWS</a:t>
            </a:r>
          </a:p>
        </p:txBody>
      </p:sp>
      <p:pic>
        <p:nvPicPr>
          <p:cNvPr id="18" name="Graphic 17">
            <a:extLst>
              <a:ext uri="{FF2B5EF4-FFF2-40B4-BE49-F238E27FC236}">
                <a16:creationId xmlns:a16="http://schemas.microsoft.com/office/drawing/2014/main" id="{3319449F-3387-584E-94A7-3B34AC97126A}"/>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2668759" y="2528261"/>
            <a:ext cx="711200" cy="711200"/>
          </a:xfrm>
          <a:prstGeom prst="rect">
            <a:avLst/>
          </a:prstGeom>
        </p:spPr>
      </p:pic>
      <p:pic>
        <p:nvPicPr>
          <p:cNvPr id="19" name="Graphic 18">
            <a:extLst>
              <a:ext uri="{FF2B5EF4-FFF2-40B4-BE49-F238E27FC236}">
                <a16:creationId xmlns:a16="http://schemas.microsoft.com/office/drawing/2014/main" id="{2BB823B1-3846-3C4C-B1C1-AA8513C686E0}"/>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2668759" y="1175597"/>
            <a:ext cx="711200" cy="711200"/>
          </a:xfrm>
          <a:prstGeom prst="rect">
            <a:avLst/>
          </a:prstGeom>
        </p:spPr>
      </p:pic>
      <p:cxnSp>
        <p:nvCxnSpPr>
          <p:cNvPr id="20" name="Straight Connector 19">
            <a:extLst>
              <a:ext uri="{FF2B5EF4-FFF2-40B4-BE49-F238E27FC236}">
                <a16:creationId xmlns:a16="http://schemas.microsoft.com/office/drawing/2014/main" id="{526AEDAC-D7AE-E646-8136-E6E4CDA2A3C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C0D64C-E9EE-2743-9DD4-3E8B77BD707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BC8A6B-0849-C14C-84AD-A776018CCB7F}"/>
              </a:ext>
            </a:extLst>
          </p:cNvPr>
          <p:cNvSpPr txBox="1"/>
          <p:nvPr/>
        </p:nvSpPr>
        <p:spPr>
          <a:xfrm>
            <a:off x="6579221" y="1951688"/>
            <a:ext cx="2301904" cy="307777"/>
          </a:xfrm>
          <a:prstGeom prst="rect">
            <a:avLst/>
          </a:prstGeom>
          <a:noFill/>
        </p:spPr>
        <p:txBody>
          <a:bodyPr wrap="square" rtlCol="0">
            <a:spAutoFit/>
          </a:bodyPr>
          <a:lstStyle/>
          <a:p>
            <a:pPr algn="ctr"/>
            <a:r>
              <a:rPr lang="en-US" sz="1400" dirty="0"/>
              <a:t>AWS </a:t>
            </a:r>
            <a:r>
              <a:rPr lang="en-US" sz="1400" dirty="0" err="1"/>
              <a:t>DeepComposer</a:t>
            </a:r>
            <a:endParaRPr lang="en-US" sz="1400" dirty="0"/>
          </a:p>
        </p:txBody>
      </p:sp>
      <p:sp>
        <p:nvSpPr>
          <p:cNvPr id="23" name="TextBox 22">
            <a:extLst>
              <a:ext uri="{FF2B5EF4-FFF2-40B4-BE49-F238E27FC236}">
                <a16:creationId xmlns:a16="http://schemas.microsoft.com/office/drawing/2014/main" id="{C87809A0-DE93-5445-B5FC-319108632FAA}"/>
              </a:ext>
            </a:extLst>
          </p:cNvPr>
          <p:cNvSpPr txBox="1"/>
          <p:nvPr/>
        </p:nvSpPr>
        <p:spPr>
          <a:xfrm>
            <a:off x="9088245" y="1951689"/>
            <a:ext cx="2023704" cy="307777"/>
          </a:xfrm>
          <a:prstGeom prst="rect">
            <a:avLst/>
          </a:prstGeom>
          <a:noFill/>
        </p:spPr>
        <p:txBody>
          <a:bodyPr wrap="square" rtlCol="0">
            <a:spAutoFit/>
          </a:bodyPr>
          <a:lstStyle/>
          <a:p>
            <a:pPr algn="ctr"/>
            <a:r>
              <a:rPr lang="en-US" sz="1400" dirty="0"/>
              <a:t>Amazon Augmented AI</a:t>
            </a:r>
          </a:p>
        </p:txBody>
      </p:sp>
      <p:sp>
        <p:nvSpPr>
          <p:cNvPr id="24" name="TextBox 23">
            <a:extLst>
              <a:ext uri="{FF2B5EF4-FFF2-40B4-BE49-F238E27FC236}">
                <a16:creationId xmlns:a16="http://schemas.microsoft.com/office/drawing/2014/main" id="{ED6FFD00-4775-674B-A0DA-D1E43ABF087E}"/>
              </a:ext>
            </a:extLst>
          </p:cNvPr>
          <p:cNvSpPr txBox="1"/>
          <p:nvPr/>
        </p:nvSpPr>
        <p:spPr>
          <a:xfrm>
            <a:off x="6579221" y="3312137"/>
            <a:ext cx="2301904" cy="307777"/>
          </a:xfrm>
          <a:prstGeom prst="rect">
            <a:avLst/>
          </a:prstGeom>
          <a:noFill/>
        </p:spPr>
        <p:txBody>
          <a:bodyPr wrap="square" rtlCol="0">
            <a:spAutoFit/>
          </a:bodyPr>
          <a:lstStyle/>
          <a:p>
            <a:pPr algn="ctr"/>
            <a:r>
              <a:rPr lang="en-US" sz="1400" dirty="0"/>
              <a:t>AWS </a:t>
            </a:r>
            <a:r>
              <a:rPr lang="en-US" sz="1400" dirty="0" err="1"/>
              <a:t>DeepComposer</a:t>
            </a:r>
            <a:endParaRPr lang="en-US" sz="1400" dirty="0"/>
          </a:p>
        </p:txBody>
      </p:sp>
      <p:sp>
        <p:nvSpPr>
          <p:cNvPr id="25" name="TextBox 24">
            <a:extLst>
              <a:ext uri="{FF2B5EF4-FFF2-40B4-BE49-F238E27FC236}">
                <a16:creationId xmlns:a16="http://schemas.microsoft.com/office/drawing/2014/main" id="{39A9D180-B408-4746-9D5E-42721B9414C9}"/>
              </a:ext>
            </a:extLst>
          </p:cNvPr>
          <p:cNvSpPr txBox="1"/>
          <p:nvPr/>
        </p:nvSpPr>
        <p:spPr>
          <a:xfrm>
            <a:off x="9088245" y="3312138"/>
            <a:ext cx="2023704" cy="307777"/>
          </a:xfrm>
          <a:prstGeom prst="rect">
            <a:avLst/>
          </a:prstGeom>
          <a:noFill/>
        </p:spPr>
        <p:txBody>
          <a:bodyPr wrap="square" rtlCol="0">
            <a:spAutoFit/>
          </a:bodyPr>
          <a:lstStyle/>
          <a:p>
            <a:pPr algn="ctr"/>
            <a:r>
              <a:rPr lang="en-US" sz="1400" dirty="0"/>
              <a:t>Amazon Augmented AI </a:t>
            </a:r>
          </a:p>
        </p:txBody>
      </p:sp>
      <p:pic>
        <p:nvPicPr>
          <p:cNvPr id="6" name="Picture 5">
            <a:extLst>
              <a:ext uri="{FF2B5EF4-FFF2-40B4-BE49-F238E27FC236}">
                <a16:creationId xmlns:a16="http://schemas.microsoft.com/office/drawing/2014/main" id="{8E575A69-2914-2C44-B481-60177B14B9D2}"/>
              </a:ext>
            </a:extLst>
          </p:cNvPr>
          <p:cNvPicPr>
            <a:picLocks noChangeAspect="1"/>
          </p:cNvPicPr>
          <p:nvPr/>
        </p:nvPicPr>
        <p:blipFill>
          <a:blip r:embed="rId8"/>
          <a:stretch>
            <a:fillRect/>
          </a:stretch>
        </p:blipFill>
        <p:spPr>
          <a:xfrm>
            <a:off x="7399136" y="2482705"/>
            <a:ext cx="711200" cy="711200"/>
          </a:xfrm>
          <a:prstGeom prst="rect">
            <a:avLst/>
          </a:prstGeom>
        </p:spPr>
      </p:pic>
      <p:pic>
        <p:nvPicPr>
          <p:cNvPr id="8" name="Picture 7">
            <a:extLst>
              <a:ext uri="{FF2B5EF4-FFF2-40B4-BE49-F238E27FC236}">
                <a16:creationId xmlns:a16="http://schemas.microsoft.com/office/drawing/2014/main" id="{BBA908DC-8AB5-1847-B9AD-014D4F724276}"/>
              </a:ext>
            </a:extLst>
          </p:cNvPr>
          <p:cNvPicPr>
            <a:picLocks noChangeAspect="1"/>
          </p:cNvPicPr>
          <p:nvPr/>
        </p:nvPicPr>
        <p:blipFill>
          <a:blip r:embed="rId9"/>
          <a:stretch>
            <a:fillRect/>
          </a:stretch>
        </p:blipFill>
        <p:spPr>
          <a:xfrm>
            <a:off x="7399136" y="1183993"/>
            <a:ext cx="702804" cy="702804"/>
          </a:xfrm>
          <a:prstGeom prst="rect">
            <a:avLst/>
          </a:prstGeom>
        </p:spPr>
      </p:pic>
      <p:pic>
        <p:nvPicPr>
          <p:cNvPr id="13" name="Picture 12">
            <a:extLst>
              <a:ext uri="{FF2B5EF4-FFF2-40B4-BE49-F238E27FC236}">
                <a16:creationId xmlns:a16="http://schemas.microsoft.com/office/drawing/2014/main" id="{8326BA3C-A416-EF42-ABCE-9E15473530B6}"/>
              </a:ext>
            </a:extLst>
          </p:cNvPr>
          <p:cNvPicPr>
            <a:picLocks noChangeAspect="1"/>
          </p:cNvPicPr>
          <p:nvPr/>
        </p:nvPicPr>
        <p:blipFill>
          <a:blip r:embed="rId10"/>
          <a:stretch>
            <a:fillRect/>
          </a:stretch>
        </p:blipFill>
        <p:spPr>
          <a:xfrm>
            <a:off x="9713356" y="2537923"/>
            <a:ext cx="711200" cy="711200"/>
          </a:xfrm>
          <a:prstGeom prst="rect">
            <a:avLst/>
          </a:prstGeom>
        </p:spPr>
      </p:pic>
      <p:pic>
        <p:nvPicPr>
          <p:cNvPr id="27" name="Picture 26">
            <a:extLst>
              <a:ext uri="{FF2B5EF4-FFF2-40B4-BE49-F238E27FC236}">
                <a16:creationId xmlns:a16="http://schemas.microsoft.com/office/drawing/2014/main" id="{DFECAC67-2284-3444-BAC2-01A87FB328F4}"/>
              </a:ext>
            </a:extLst>
          </p:cNvPr>
          <p:cNvPicPr>
            <a:picLocks noChangeAspect="1"/>
          </p:cNvPicPr>
          <p:nvPr/>
        </p:nvPicPr>
        <p:blipFill>
          <a:blip r:embed="rId11"/>
          <a:stretch>
            <a:fillRect/>
          </a:stretch>
        </p:blipFill>
        <p:spPr>
          <a:xfrm>
            <a:off x="9717554" y="1183993"/>
            <a:ext cx="702804" cy="702804"/>
          </a:xfrm>
          <a:prstGeom prst="rect">
            <a:avLst/>
          </a:prstGeom>
        </p:spPr>
      </p:pic>
    </p:spTree>
    <p:extLst>
      <p:ext uri="{BB962C8B-B14F-4D97-AF65-F5344CB8AC3E}">
        <p14:creationId xmlns:p14="http://schemas.microsoft.com/office/powerpoint/2010/main" val="2460729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81</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4" name="Text Placeholder 3">
            <a:extLst>
              <a:ext uri="{FF2B5EF4-FFF2-40B4-BE49-F238E27FC236}">
                <a16:creationId xmlns:a16="http://schemas.microsoft.com/office/drawing/2014/main" id="{3B42E7AA-1826-FC4D-BEE6-A9C11E82F2CF}"/>
              </a:ext>
            </a:extLst>
          </p:cNvPr>
          <p:cNvSpPr>
            <a:spLocks noGrp="1"/>
          </p:cNvSpPr>
          <p:nvPr>
            <p:ph type="body" sz="quarter" idx="11"/>
          </p:nvPr>
        </p:nvSpPr>
        <p:spPr/>
        <p:txBody>
          <a:bodyPr/>
          <a:lstStyle/>
          <a:p>
            <a:r>
              <a:rPr lang="en-US" dirty="0"/>
              <a:t>6/6</a:t>
            </a:r>
          </a:p>
        </p:txBody>
      </p:sp>
      <p:sp>
        <p:nvSpPr>
          <p:cNvPr id="11" name="TextBox 10">
            <a:extLst>
              <a:ext uri="{FF2B5EF4-FFF2-40B4-BE49-F238E27FC236}">
                <a16:creationId xmlns:a16="http://schemas.microsoft.com/office/drawing/2014/main" id="{915F30D8-A2F8-B941-88A1-D68CAB185F89}"/>
              </a:ext>
            </a:extLst>
          </p:cNvPr>
          <p:cNvSpPr txBox="1"/>
          <p:nvPr/>
        </p:nvSpPr>
        <p:spPr>
          <a:xfrm>
            <a:off x="4217139" y="1945579"/>
            <a:ext cx="2301904" cy="307777"/>
          </a:xfrm>
          <a:prstGeom prst="rect">
            <a:avLst/>
          </a:prstGeom>
          <a:noFill/>
        </p:spPr>
        <p:txBody>
          <a:bodyPr wrap="square" rtlCol="0">
            <a:spAutoFit/>
          </a:bodyPr>
          <a:lstStyle/>
          <a:p>
            <a:pPr algn="ctr"/>
            <a:r>
              <a:rPr lang="en-US" sz="1400" dirty="0"/>
              <a:t>Amazon Kendra</a:t>
            </a:r>
          </a:p>
        </p:txBody>
      </p:sp>
      <p:sp>
        <p:nvSpPr>
          <p:cNvPr id="15" name="TextBox 14">
            <a:extLst>
              <a:ext uri="{FF2B5EF4-FFF2-40B4-BE49-F238E27FC236}">
                <a16:creationId xmlns:a16="http://schemas.microsoft.com/office/drawing/2014/main" id="{3A40E3D5-5CC5-5142-912E-64AC166191E9}"/>
              </a:ext>
            </a:extLst>
          </p:cNvPr>
          <p:cNvSpPr txBox="1"/>
          <p:nvPr/>
        </p:nvSpPr>
        <p:spPr>
          <a:xfrm>
            <a:off x="4217139" y="3306028"/>
            <a:ext cx="2301904" cy="307777"/>
          </a:xfrm>
          <a:prstGeom prst="rect">
            <a:avLst/>
          </a:prstGeom>
          <a:noFill/>
        </p:spPr>
        <p:txBody>
          <a:bodyPr wrap="square" rtlCol="0">
            <a:spAutoFit/>
          </a:bodyPr>
          <a:lstStyle/>
          <a:p>
            <a:pPr algn="ctr"/>
            <a:r>
              <a:rPr lang="en-US" sz="1400" dirty="0"/>
              <a:t>Amazon Kendra</a:t>
            </a:r>
          </a:p>
        </p:txBody>
      </p:sp>
      <p:cxnSp>
        <p:nvCxnSpPr>
          <p:cNvPr id="9" name="Straight Connector 8">
            <a:extLst>
              <a:ext uri="{FF2B5EF4-FFF2-40B4-BE49-F238E27FC236}">
                <a16:creationId xmlns:a16="http://schemas.microsoft.com/office/drawing/2014/main" id="{ABB064FC-0DAB-AB4A-B075-BCC7086245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A50955-8B6D-2246-B81E-0146DC45F5F6}"/>
              </a:ext>
            </a:extLst>
          </p:cNvPr>
          <p:cNvSpPr txBox="1"/>
          <p:nvPr/>
        </p:nvSpPr>
        <p:spPr>
          <a:xfrm>
            <a:off x="1873407" y="1951515"/>
            <a:ext cx="2301904" cy="307777"/>
          </a:xfrm>
          <a:prstGeom prst="rect">
            <a:avLst/>
          </a:prstGeom>
          <a:noFill/>
        </p:spPr>
        <p:txBody>
          <a:bodyPr wrap="square" rtlCol="0">
            <a:spAutoFit/>
          </a:bodyPr>
          <a:lstStyle/>
          <a:p>
            <a:pPr algn="ctr"/>
            <a:r>
              <a:rPr lang="en-US" sz="1400" dirty="0"/>
              <a:t>Amazon Fraud Detector</a:t>
            </a:r>
          </a:p>
        </p:txBody>
      </p:sp>
      <p:sp>
        <p:nvSpPr>
          <p:cNvPr id="16" name="TextBox 15">
            <a:extLst>
              <a:ext uri="{FF2B5EF4-FFF2-40B4-BE49-F238E27FC236}">
                <a16:creationId xmlns:a16="http://schemas.microsoft.com/office/drawing/2014/main" id="{11C96F67-A31F-9C4E-A2EA-CDAF6A0DB475}"/>
              </a:ext>
            </a:extLst>
          </p:cNvPr>
          <p:cNvSpPr txBox="1"/>
          <p:nvPr/>
        </p:nvSpPr>
        <p:spPr>
          <a:xfrm>
            <a:off x="1873407" y="3311964"/>
            <a:ext cx="2301904" cy="307777"/>
          </a:xfrm>
          <a:prstGeom prst="rect">
            <a:avLst/>
          </a:prstGeom>
          <a:noFill/>
        </p:spPr>
        <p:txBody>
          <a:bodyPr wrap="square" rtlCol="0">
            <a:spAutoFit/>
          </a:bodyPr>
          <a:lstStyle/>
          <a:p>
            <a:pPr algn="ctr"/>
            <a:r>
              <a:rPr lang="en-US" sz="1400" dirty="0"/>
              <a:t>Amazon Fraud Detector</a:t>
            </a:r>
          </a:p>
        </p:txBody>
      </p:sp>
      <p:pic>
        <p:nvPicPr>
          <p:cNvPr id="6" name="Picture 5">
            <a:extLst>
              <a:ext uri="{FF2B5EF4-FFF2-40B4-BE49-F238E27FC236}">
                <a16:creationId xmlns:a16="http://schemas.microsoft.com/office/drawing/2014/main" id="{33052B12-19E2-FA4A-B752-70EC288741A9}"/>
              </a:ext>
            </a:extLst>
          </p:cNvPr>
          <p:cNvPicPr>
            <a:picLocks noChangeAspect="1"/>
          </p:cNvPicPr>
          <p:nvPr/>
        </p:nvPicPr>
        <p:blipFill>
          <a:blip r:embed="rId2"/>
          <a:stretch>
            <a:fillRect/>
          </a:stretch>
        </p:blipFill>
        <p:spPr>
          <a:xfrm>
            <a:off x="2666740" y="2524222"/>
            <a:ext cx="715239" cy="715239"/>
          </a:xfrm>
          <a:prstGeom prst="rect">
            <a:avLst/>
          </a:prstGeom>
        </p:spPr>
      </p:pic>
      <p:pic>
        <p:nvPicPr>
          <p:cNvPr id="8" name="Picture 7">
            <a:extLst>
              <a:ext uri="{FF2B5EF4-FFF2-40B4-BE49-F238E27FC236}">
                <a16:creationId xmlns:a16="http://schemas.microsoft.com/office/drawing/2014/main" id="{EEC78805-FF75-804A-A433-C94A437224A9}"/>
              </a:ext>
            </a:extLst>
          </p:cNvPr>
          <p:cNvPicPr>
            <a:picLocks noChangeAspect="1"/>
          </p:cNvPicPr>
          <p:nvPr/>
        </p:nvPicPr>
        <p:blipFill>
          <a:blip r:embed="rId3"/>
          <a:stretch>
            <a:fillRect/>
          </a:stretch>
        </p:blipFill>
        <p:spPr>
          <a:xfrm>
            <a:off x="2666740" y="1175597"/>
            <a:ext cx="711200" cy="711200"/>
          </a:xfrm>
          <a:prstGeom prst="rect">
            <a:avLst/>
          </a:prstGeom>
        </p:spPr>
      </p:pic>
      <p:pic>
        <p:nvPicPr>
          <p:cNvPr id="13" name="Picture 12">
            <a:extLst>
              <a:ext uri="{FF2B5EF4-FFF2-40B4-BE49-F238E27FC236}">
                <a16:creationId xmlns:a16="http://schemas.microsoft.com/office/drawing/2014/main" id="{623A2F1D-2B9D-9145-83AA-4A620C5E5FBA}"/>
              </a:ext>
            </a:extLst>
          </p:cNvPr>
          <p:cNvPicPr>
            <a:picLocks noChangeAspect="1"/>
          </p:cNvPicPr>
          <p:nvPr/>
        </p:nvPicPr>
        <p:blipFill>
          <a:blip r:embed="rId4"/>
          <a:stretch>
            <a:fillRect/>
          </a:stretch>
        </p:blipFill>
        <p:spPr>
          <a:xfrm>
            <a:off x="5006169" y="2524222"/>
            <a:ext cx="715239" cy="715239"/>
          </a:xfrm>
          <a:prstGeom prst="rect">
            <a:avLst/>
          </a:prstGeom>
        </p:spPr>
      </p:pic>
      <p:pic>
        <p:nvPicPr>
          <p:cNvPr id="21" name="Picture 20">
            <a:extLst>
              <a:ext uri="{FF2B5EF4-FFF2-40B4-BE49-F238E27FC236}">
                <a16:creationId xmlns:a16="http://schemas.microsoft.com/office/drawing/2014/main" id="{DA6B0355-C402-6B43-80E6-C0A2A37A89A7}"/>
              </a:ext>
            </a:extLst>
          </p:cNvPr>
          <p:cNvPicPr>
            <a:picLocks noChangeAspect="1"/>
          </p:cNvPicPr>
          <p:nvPr/>
        </p:nvPicPr>
        <p:blipFill>
          <a:blip r:embed="rId5"/>
          <a:stretch>
            <a:fillRect/>
          </a:stretch>
        </p:blipFill>
        <p:spPr>
          <a:xfrm>
            <a:off x="5006169" y="1172412"/>
            <a:ext cx="714385" cy="714385"/>
          </a:xfrm>
          <a:prstGeom prst="rect">
            <a:avLst/>
          </a:prstGeom>
        </p:spPr>
      </p:pic>
      <p:cxnSp>
        <p:nvCxnSpPr>
          <p:cNvPr id="17" name="Straight Connector 16">
            <a:extLst>
              <a:ext uri="{FF2B5EF4-FFF2-40B4-BE49-F238E27FC236}">
                <a16:creationId xmlns:a16="http://schemas.microsoft.com/office/drawing/2014/main" id="{9B943797-892C-7E45-8EA3-8252F0D68B20}"/>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2F5D6F65-25FB-7748-AAFF-C067633280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5655" y="1213507"/>
            <a:ext cx="714385" cy="714385"/>
          </a:xfrm>
          <a:prstGeom prst="rect">
            <a:avLst/>
          </a:prstGeom>
        </p:spPr>
      </p:pic>
      <p:sp>
        <p:nvSpPr>
          <p:cNvPr id="20" name="TextBox 19">
            <a:extLst>
              <a:ext uri="{FF2B5EF4-FFF2-40B4-BE49-F238E27FC236}">
                <a16:creationId xmlns:a16="http://schemas.microsoft.com/office/drawing/2014/main" id="{976B7F47-E8B8-4E4F-92DC-D338D07AFF9E}"/>
              </a:ext>
            </a:extLst>
          </p:cNvPr>
          <p:cNvSpPr txBox="1"/>
          <p:nvPr/>
        </p:nvSpPr>
        <p:spPr>
          <a:xfrm>
            <a:off x="6508316" y="1986675"/>
            <a:ext cx="2301904" cy="307777"/>
          </a:xfrm>
          <a:prstGeom prst="rect">
            <a:avLst/>
          </a:prstGeom>
          <a:noFill/>
        </p:spPr>
        <p:txBody>
          <a:bodyPr wrap="square" rtlCol="0">
            <a:spAutoFit/>
          </a:bodyPr>
          <a:lstStyle/>
          <a:p>
            <a:pPr algn="ctr"/>
            <a:r>
              <a:rPr lang="en-US" sz="1400" dirty="0"/>
              <a:t>Amazon </a:t>
            </a:r>
            <a:r>
              <a:rPr lang="en-US" sz="1400" dirty="0" err="1"/>
              <a:t>CodeGuru</a:t>
            </a:r>
            <a:endParaRPr lang="en-US" sz="1400" dirty="0"/>
          </a:p>
        </p:txBody>
      </p:sp>
      <p:sp>
        <p:nvSpPr>
          <p:cNvPr id="22" name="TextBox 21">
            <a:extLst>
              <a:ext uri="{FF2B5EF4-FFF2-40B4-BE49-F238E27FC236}">
                <a16:creationId xmlns:a16="http://schemas.microsoft.com/office/drawing/2014/main" id="{3EC5FD9F-B8A8-D04D-9E10-846AD8D073A6}"/>
              </a:ext>
            </a:extLst>
          </p:cNvPr>
          <p:cNvSpPr txBox="1"/>
          <p:nvPr/>
        </p:nvSpPr>
        <p:spPr>
          <a:xfrm>
            <a:off x="6508316" y="3347124"/>
            <a:ext cx="2301904" cy="307777"/>
          </a:xfrm>
          <a:prstGeom prst="rect">
            <a:avLst/>
          </a:prstGeom>
          <a:noFill/>
        </p:spPr>
        <p:txBody>
          <a:bodyPr wrap="square" rtlCol="0">
            <a:spAutoFit/>
          </a:bodyPr>
          <a:lstStyle/>
          <a:p>
            <a:pPr algn="ctr"/>
            <a:r>
              <a:rPr lang="en-US" sz="1400" dirty="0"/>
              <a:t>Amazon </a:t>
            </a:r>
            <a:r>
              <a:rPr lang="en-US" sz="1400" dirty="0" err="1"/>
              <a:t>CodeGuru</a:t>
            </a:r>
            <a:endParaRPr lang="en-US" sz="1400" dirty="0"/>
          </a:p>
        </p:txBody>
      </p:sp>
      <p:pic>
        <p:nvPicPr>
          <p:cNvPr id="24" name="Graphic 23">
            <a:extLst>
              <a:ext uri="{FF2B5EF4-FFF2-40B4-BE49-F238E27FC236}">
                <a16:creationId xmlns:a16="http://schemas.microsoft.com/office/drawing/2014/main" id="{CD597172-AC87-D945-8986-8AB8D5634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85655" y="2526282"/>
            <a:ext cx="713179" cy="713179"/>
          </a:xfrm>
          <a:prstGeom prst="rect">
            <a:avLst/>
          </a:prstGeom>
        </p:spPr>
      </p:pic>
    </p:spTree>
    <p:extLst>
      <p:ext uri="{BB962C8B-B14F-4D97-AF65-F5344CB8AC3E}">
        <p14:creationId xmlns:p14="http://schemas.microsoft.com/office/powerpoint/2010/main" val="13893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82</a:t>
            </a:fld>
            <a:endParaRPr lang="en-US" dirty="0"/>
          </a:p>
        </p:txBody>
      </p:sp>
      <p:pic>
        <p:nvPicPr>
          <p:cNvPr id="5" name="Graphic 4">
            <a:extLst>
              <a:ext uri="{FF2B5EF4-FFF2-40B4-BE49-F238E27FC236}">
                <a16:creationId xmlns:a16="http://schemas.microsoft.com/office/drawing/2014/main" id="{78F615A0-CE69-794D-9E32-EFDDA4DC39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3571798"/>
            <a:ext cx="952500" cy="952500"/>
          </a:xfrm>
          <a:prstGeom prst="rect">
            <a:avLst/>
          </a:prstGeom>
        </p:spPr>
      </p:pic>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2280621"/>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1/6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07930" y="4358783"/>
            <a:ext cx="1212292" cy="307777"/>
          </a:xfrm>
          <a:prstGeom prst="rect">
            <a:avLst/>
          </a:prstGeom>
          <a:noFill/>
        </p:spPr>
        <p:txBody>
          <a:bodyPr wrap="square" rtlCol="0">
            <a:spAutoFit/>
          </a:bodyPr>
          <a:lstStyle/>
          <a:p>
            <a:pPr algn="ctr"/>
            <a:r>
              <a:rPr lang="en-US" sz="1400" dirty="0"/>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773047" y="5192510"/>
            <a:ext cx="1339694" cy="523220"/>
          </a:xfrm>
          <a:prstGeom prst="rect">
            <a:avLst/>
          </a:prstGeom>
          <a:noFill/>
        </p:spPr>
        <p:txBody>
          <a:bodyPr wrap="square" rtlCol="0">
            <a:spAutoFit/>
          </a:bodyPr>
          <a:lstStyle/>
          <a:p>
            <a:pPr algn="ctr"/>
            <a:r>
              <a:rPr lang="en-US" sz="1400" dirty="0"/>
              <a:t>Event </a:t>
            </a:r>
          </a:p>
          <a:p>
            <a:pPr algn="ctr"/>
            <a:r>
              <a:rPr lang="en-US" sz="1400" dirty="0"/>
              <a:t>(event-based)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5192510"/>
            <a:ext cx="1212292" cy="523220"/>
          </a:xfrm>
          <a:prstGeom prst="rect">
            <a:avLst/>
          </a:prstGeom>
          <a:noFill/>
        </p:spPr>
        <p:txBody>
          <a:bodyPr wrap="square" rtlCol="0">
            <a:spAutoFit/>
          </a:bodyPr>
          <a:lstStyle/>
          <a:p>
            <a:pPr algn="ctr"/>
            <a:r>
              <a:rPr lang="en-US" sz="1400" dirty="0"/>
              <a:t>Event </a:t>
            </a:r>
            <a:br>
              <a:rPr lang="en-US" sz="1400" dirty="0"/>
            </a:br>
            <a:r>
              <a:rPr lang="en-US" sz="1400" dirty="0"/>
              <a:t>(time-based)</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188284" y="4347940"/>
            <a:ext cx="914634" cy="307777"/>
          </a:xfrm>
          <a:prstGeom prst="rect">
            <a:avLst/>
          </a:prstGeom>
          <a:noFill/>
        </p:spPr>
        <p:txBody>
          <a:bodyPr wrap="square" rtlCol="0">
            <a:spAutoFit/>
          </a:bodyPr>
          <a:lstStyle/>
          <a:p>
            <a:pPr algn="ctr"/>
            <a:r>
              <a:rPr lang="en-US" sz="1400" dirty="0"/>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10327"/>
            <a:ext cx="1223442" cy="307777"/>
          </a:xfrm>
          <a:prstGeom prst="rect">
            <a:avLst/>
          </a:prstGeom>
          <a:noFill/>
        </p:spPr>
        <p:txBody>
          <a:bodyPr wrap="square" rtlCol="0">
            <a:spAutoFit/>
          </a:bodyPr>
          <a:lstStyle/>
          <a:p>
            <a:pPr algn="ctr"/>
            <a:r>
              <a:rPr lang="en-US" sz="1400" dirty="0"/>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t>AWS CloudTrail</a:t>
            </a:r>
          </a:p>
        </p:txBody>
      </p:sp>
      <p:pic>
        <p:nvPicPr>
          <p:cNvPr id="17" name="Graphic 16">
            <a:extLst>
              <a:ext uri="{FF2B5EF4-FFF2-40B4-BE49-F238E27FC236}">
                <a16:creationId xmlns:a16="http://schemas.microsoft.com/office/drawing/2014/main" id="{FE096E96-E3AA-624D-9A40-284D43C774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9126" y="3837793"/>
            <a:ext cx="469900" cy="469900"/>
          </a:xfrm>
          <a:prstGeom prst="rect">
            <a:avLst/>
          </a:prstGeom>
        </p:spPr>
      </p:pic>
      <p:pic>
        <p:nvPicPr>
          <p:cNvPr id="26" name="Graphic 25">
            <a:extLst>
              <a:ext uri="{FF2B5EF4-FFF2-40B4-BE49-F238E27FC236}">
                <a16:creationId xmlns:a16="http://schemas.microsoft.com/office/drawing/2014/main" id="{BBB165F8-CE9C-CD48-A377-F8F7C5699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4243" y="4658019"/>
            <a:ext cx="469900" cy="469900"/>
          </a:xfrm>
          <a:prstGeom prst="rect">
            <a:avLst/>
          </a:prstGeom>
        </p:spPr>
      </p:pic>
      <p:pic>
        <p:nvPicPr>
          <p:cNvPr id="28" name="Graphic 27">
            <a:extLst>
              <a:ext uri="{FF2B5EF4-FFF2-40B4-BE49-F238E27FC236}">
                <a16:creationId xmlns:a16="http://schemas.microsoft.com/office/drawing/2014/main" id="{92DB3ED5-8DAA-B748-BB05-5D7609695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479" y="4663802"/>
            <a:ext cx="469900" cy="469900"/>
          </a:xfrm>
          <a:prstGeom prst="rect">
            <a:avLst/>
          </a:prstGeom>
        </p:spPr>
      </p:pic>
      <p:pic>
        <p:nvPicPr>
          <p:cNvPr id="30" name="Graphic 29">
            <a:extLst>
              <a:ext uri="{FF2B5EF4-FFF2-40B4-BE49-F238E27FC236}">
                <a16:creationId xmlns:a16="http://schemas.microsoft.com/office/drawing/2014/main" id="{4994548E-B041-504E-B148-6A1CB65E4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8758" y="2602110"/>
            <a:ext cx="711200" cy="711200"/>
          </a:xfrm>
          <a:prstGeom prst="rect">
            <a:avLst/>
          </a:prstGeom>
        </p:spPr>
      </p:pic>
      <p:pic>
        <p:nvPicPr>
          <p:cNvPr id="32" name="Graphic 31">
            <a:extLst>
              <a:ext uri="{FF2B5EF4-FFF2-40B4-BE49-F238E27FC236}">
                <a16:creationId xmlns:a16="http://schemas.microsoft.com/office/drawing/2014/main" id="{82B16949-FC3E-DD42-BD9A-9E6AD40CB9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8059" y="3848636"/>
            <a:ext cx="354524" cy="469900"/>
          </a:xfrm>
          <a:prstGeom prst="rect">
            <a:avLst/>
          </a:prstGeom>
        </p:spPr>
      </p:pic>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8758" y="1257143"/>
            <a:ext cx="711200" cy="711200"/>
          </a:xfrm>
          <a:prstGeom prst="rect">
            <a:avLst/>
          </a:prstGeom>
        </p:spPr>
      </p:pic>
      <p:pic>
        <p:nvPicPr>
          <p:cNvPr id="36" name="Graphic 35">
            <a:extLst>
              <a:ext uri="{FF2B5EF4-FFF2-40B4-BE49-F238E27FC236}">
                <a16:creationId xmlns:a16="http://schemas.microsoft.com/office/drawing/2014/main" id="{3D156208-DD4B-FB4F-86E9-7C14D9002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514" y="2602110"/>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10514" y="1257143"/>
            <a:ext cx="711200" cy="711200"/>
          </a:xfrm>
          <a:prstGeom prst="rect">
            <a:avLst/>
          </a:prstGeom>
        </p:spPr>
      </p:pic>
      <p:pic>
        <p:nvPicPr>
          <p:cNvPr id="40" name="Graphic 39">
            <a:extLst>
              <a:ext uri="{FF2B5EF4-FFF2-40B4-BE49-F238E27FC236}">
                <a16:creationId xmlns:a16="http://schemas.microsoft.com/office/drawing/2014/main" id="{5753FFE5-7A27-BA49-BBE0-045FD210A6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1270" y="3896082"/>
            <a:ext cx="469900" cy="469900"/>
          </a:xfrm>
          <a:prstGeom prst="rect">
            <a:avLst/>
          </a:prstGeom>
        </p:spPr>
      </p:pic>
      <p:pic>
        <p:nvPicPr>
          <p:cNvPr id="42" name="Graphic 41">
            <a:extLst>
              <a:ext uri="{FF2B5EF4-FFF2-40B4-BE49-F238E27FC236}">
                <a16:creationId xmlns:a16="http://schemas.microsoft.com/office/drawing/2014/main" id="{2E7B3792-DE8C-2340-BCCC-B60D3B1F47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4573" y="2602110"/>
            <a:ext cx="711200" cy="711200"/>
          </a:xfrm>
          <a:prstGeom prst="rect">
            <a:avLst/>
          </a:prstGeom>
        </p:spPr>
      </p:pic>
      <p:pic>
        <p:nvPicPr>
          <p:cNvPr id="44" name="Graphic 43">
            <a:extLst>
              <a:ext uri="{FF2B5EF4-FFF2-40B4-BE49-F238E27FC236}">
                <a16:creationId xmlns:a16="http://schemas.microsoft.com/office/drawing/2014/main" id="{9F15BCF3-02F1-4947-B330-E7DC1965E8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86684" y="3883009"/>
            <a:ext cx="469900" cy="469900"/>
          </a:xfrm>
          <a:prstGeom prst="rect">
            <a:avLst/>
          </a:prstGeom>
        </p:spPr>
      </p:pic>
      <p:pic>
        <p:nvPicPr>
          <p:cNvPr id="46" name="Graphic 45">
            <a:extLst>
              <a:ext uri="{FF2B5EF4-FFF2-40B4-BE49-F238E27FC236}">
                <a16:creationId xmlns:a16="http://schemas.microsoft.com/office/drawing/2014/main" id="{1177C24E-8F55-CD4F-A1D9-19641CA02B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21270" y="4843946"/>
            <a:ext cx="469900" cy="4699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74573" y="1257143"/>
            <a:ext cx="711200" cy="711200"/>
          </a:xfrm>
          <a:prstGeom prst="rect">
            <a:avLst/>
          </a:prstGeom>
        </p:spPr>
      </p:pic>
      <p:pic>
        <p:nvPicPr>
          <p:cNvPr id="50" name="Graphic 49">
            <a:extLst>
              <a:ext uri="{FF2B5EF4-FFF2-40B4-BE49-F238E27FC236}">
                <a16:creationId xmlns:a16="http://schemas.microsoft.com/office/drawing/2014/main" id="{AFEBB505-5B2A-EE4F-A8C0-A4E994E997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8707" y="2602110"/>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828707" y="1257143"/>
            <a:ext cx="711200" cy="711200"/>
          </a:xfrm>
          <a:prstGeom prst="rect">
            <a:avLst/>
          </a:prstGeom>
        </p:spPr>
      </p:pic>
    </p:spTree>
    <p:extLst>
      <p:ext uri="{BB962C8B-B14F-4D97-AF65-F5344CB8AC3E}">
        <p14:creationId xmlns:p14="http://schemas.microsoft.com/office/powerpoint/2010/main" val="1187111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84</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2/6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t>AWS Config</a:t>
            </a:r>
          </a:p>
        </p:txBody>
      </p:sp>
      <p:pic>
        <p:nvPicPr>
          <p:cNvPr id="13" name="Graphic 12">
            <a:extLst>
              <a:ext uri="{FF2B5EF4-FFF2-40B4-BE49-F238E27FC236}">
                <a16:creationId xmlns:a16="http://schemas.microsoft.com/office/drawing/2014/main" id="{85C9362A-479E-0244-878C-241B6D5F21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64901"/>
            <a:ext cx="711200" cy="711200"/>
          </a:xfrm>
          <a:prstGeom prst="rect">
            <a:avLst/>
          </a:prstGeom>
        </p:spPr>
      </p:pic>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085451"/>
            <a:ext cx="711200" cy="711200"/>
          </a:xfrm>
          <a:prstGeom prst="rect">
            <a:avLst/>
          </a:prstGeom>
        </p:spPr>
      </p:pic>
      <p:pic>
        <p:nvPicPr>
          <p:cNvPr id="17" name="Graphic 16">
            <a:extLst>
              <a:ext uri="{FF2B5EF4-FFF2-40B4-BE49-F238E27FC236}">
                <a16:creationId xmlns:a16="http://schemas.microsoft.com/office/drawing/2014/main" id="{0C441504-5413-C440-B9D0-9566CADFEA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6490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t>AWS Managed Services</a:t>
            </a:r>
          </a:p>
        </p:txBody>
      </p:sp>
      <p:pic>
        <p:nvPicPr>
          <p:cNvPr id="28" name="Graphic 27">
            <a:extLst>
              <a:ext uri="{FF2B5EF4-FFF2-40B4-BE49-F238E27FC236}">
                <a16:creationId xmlns:a16="http://schemas.microsoft.com/office/drawing/2014/main" id="{9EC863C4-577B-354B-9DF9-1E89CA1F86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2268" y="2433444"/>
            <a:ext cx="711200" cy="711200"/>
          </a:xfrm>
          <a:prstGeom prst="rect">
            <a:avLst/>
          </a:prstGeom>
        </p:spPr>
      </p:pic>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2268" y="1078830"/>
            <a:ext cx="711200" cy="711200"/>
          </a:xfrm>
          <a:prstGeom prst="rect">
            <a:avLst/>
          </a:prstGeom>
        </p:spPr>
      </p:pic>
      <p:pic>
        <p:nvPicPr>
          <p:cNvPr id="30" name="Graphic 29">
            <a:extLst>
              <a:ext uri="{FF2B5EF4-FFF2-40B4-BE49-F238E27FC236}">
                <a16:creationId xmlns:a16="http://schemas.microsoft.com/office/drawing/2014/main" id="{CAC4FBB4-AE13-2C4E-BAE6-DF58972F3D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94024" y="2433444"/>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1078830"/>
            <a:ext cx="711200" cy="711200"/>
          </a:xfrm>
          <a:prstGeom prst="rect">
            <a:avLst/>
          </a:prstGeom>
        </p:spPr>
      </p:pic>
    </p:spTree>
    <p:extLst>
      <p:ext uri="{BB962C8B-B14F-4D97-AF65-F5344CB8AC3E}">
        <p14:creationId xmlns:p14="http://schemas.microsoft.com/office/powerpoint/2010/main" val="1547224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3/6</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t>AWS Management Console</a:t>
            </a:r>
          </a:p>
        </p:txBody>
      </p:sp>
      <p:pic>
        <p:nvPicPr>
          <p:cNvPr id="33" name="Graphic 32">
            <a:extLst>
              <a:ext uri="{FF2B5EF4-FFF2-40B4-BE49-F238E27FC236}">
                <a16:creationId xmlns:a16="http://schemas.microsoft.com/office/drawing/2014/main" id="{BB99AA6E-3CE0-2C4E-8932-4F6146D8E3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2433444"/>
            <a:ext cx="711200" cy="711200"/>
          </a:xfrm>
          <a:prstGeom prst="rect">
            <a:avLst/>
          </a:prstGeom>
        </p:spPr>
      </p:pic>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t>AWS </a:t>
            </a:r>
            <a:r>
              <a:rPr lang="en-US" sz="1400" dirty="0" err="1"/>
              <a:t>OpsWorks</a:t>
            </a:r>
            <a:endParaRPr lang="en-US" sz="1400" dirty="0"/>
          </a:p>
        </p:txBody>
      </p:sp>
      <p:pic>
        <p:nvPicPr>
          <p:cNvPr id="39" name="Graphic 38">
            <a:extLst>
              <a:ext uri="{FF2B5EF4-FFF2-40B4-BE49-F238E27FC236}">
                <a16:creationId xmlns:a16="http://schemas.microsoft.com/office/drawing/2014/main" id="{0FD6F5F7-6762-6844-836C-1C1EDE4176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8292" y="3792688"/>
            <a:ext cx="469900" cy="469900"/>
          </a:xfrm>
          <a:prstGeom prst="rect">
            <a:avLst/>
          </a:prstGeom>
        </p:spPr>
      </p:pic>
      <p:pic>
        <p:nvPicPr>
          <p:cNvPr id="40" name="Graphic 39">
            <a:extLst>
              <a:ext uri="{FF2B5EF4-FFF2-40B4-BE49-F238E27FC236}">
                <a16:creationId xmlns:a16="http://schemas.microsoft.com/office/drawing/2014/main" id="{2AC959F8-23AC-1846-A059-D6D1D7E82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5070" y="4840104"/>
            <a:ext cx="469900" cy="469900"/>
          </a:xfrm>
          <a:prstGeom prst="rect">
            <a:avLst/>
          </a:prstGeom>
        </p:spPr>
      </p:pic>
      <p:pic>
        <p:nvPicPr>
          <p:cNvPr id="41" name="Graphic 40">
            <a:extLst>
              <a:ext uri="{FF2B5EF4-FFF2-40B4-BE49-F238E27FC236}">
                <a16:creationId xmlns:a16="http://schemas.microsoft.com/office/drawing/2014/main" id="{70C8161A-9F45-3447-8648-4437300E92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4821" y="3793374"/>
            <a:ext cx="469900" cy="469900"/>
          </a:xfrm>
          <a:prstGeom prst="rect">
            <a:avLst/>
          </a:prstGeom>
        </p:spPr>
      </p:pic>
      <p:pic>
        <p:nvPicPr>
          <p:cNvPr id="42" name="Graphic 41">
            <a:extLst>
              <a:ext uri="{FF2B5EF4-FFF2-40B4-BE49-F238E27FC236}">
                <a16:creationId xmlns:a16="http://schemas.microsoft.com/office/drawing/2014/main" id="{1ED99821-202E-604E-AB9C-8568C6C8CD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29725" y="4840104"/>
            <a:ext cx="469900" cy="469900"/>
          </a:xfrm>
          <a:prstGeom prst="rect">
            <a:avLst/>
          </a:prstGeom>
        </p:spPr>
      </p:pic>
      <p:pic>
        <p:nvPicPr>
          <p:cNvPr id="43" name="Graphic 42">
            <a:extLst>
              <a:ext uri="{FF2B5EF4-FFF2-40B4-BE49-F238E27FC236}">
                <a16:creationId xmlns:a16="http://schemas.microsoft.com/office/drawing/2014/main" id="{9C2A6FD8-0E67-904B-865A-E25C684B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5004" y="2417980"/>
            <a:ext cx="711200" cy="711200"/>
          </a:xfrm>
          <a:prstGeom prst="rect">
            <a:avLst/>
          </a:prstGeom>
        </p:spPr>
      </p:pic>
      <p:pic>
        <p:nvPicPr>
          <p:cNvPr id="44" name="Graphic 43">
            <a:extLst>
              <a:ext uri="{FF2B5EF4-FFF2-40B4-BE49-F238E27FC236}">
                <a16:creationId xmlns:a16="http://schemas.microsoft.com/office/drawing/2014/main" id="{4BC16303-F2C3-A745-9AC8-41F64AB6A5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8676" y="3792688"/>
            <a:ext cx="469900" cy="469900"/>
          </a:xfrm>
          <a:prstGeom prst="rect">
            <a:avLst/>
          </a:prstGeom>
        </p:spPr>
      </p:pic>
      <p:pic>
        <p:nvPicPr>
          <p:cNvPr id="45" name="Graphic 44">
            <a:extLst>
              <a:ext uri="{FF2B5EF4-FFF2-40B4-BE49-F238E27FC236}">
                <a16:creationId xmlns:a16="http://schemas.microsoft.com/office/drawing/2014/main" id="{7D71B1A9-3D3B-114A-A371-C79E8CBF5D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5205" y="3792688"/>
            <a:ext cx="469900" cy="469900"/>
          </a:xfrm>
          <a:prstGeom prst="rect">
            <a:avLst/>
          </a:prstGeom>
        </p:spPr>
      </p:pic>
      <p:pic>
        <p:nvPicPr>
          <p:cNvPr id="46" name="Graphic 45">
            <a:extLst>
              <a:ext uri="{FF2B5EF4-FFF2-40B4-BE49-F238E27FC236}">
                <a16:creationId xmlns:a16="http://schemas.microsoft.com/office/drawing/2014/main" id="{06987389-86B3-3741-9C95-6FF5CF6276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08676" y="4840104"/>
            <a:ext cx="469900" cy="469900"/>
          </a:xfrm>
          <a:prstGeom prst="rect">
            <a:avLst/>
          </a:prstGeom>
        </p:spPr>
      </p:pic>
      <p:pic>
        <p:nvPicPr>
          <p:cNvPr id="47" name="Graphic 46">
            <a:extLst>
              <a:ext uri="{FF2B5EF4-FFF2-40B4-BE49-F238E27FC236}">
                <a16:creationId xmlns:a16="http://schemas.microsoft.com/office/drawing/2014/main" id="{45D15F1E-010B-784E-A430-F1AA203A91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065295" y="4733009"/>
            <a:ext cx="469900" cy="469900"/>
          </a:xfrm>
          <a:prstGeom prst="rect">
            <a:avLst/>
          </a:prstGeom>
        </p:spPr>
      </p:pic>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t>AWS Personal Health Dashboard</a:t>
            </a:r>
          </a:p>
        </p:txBody>
      </p:sp>
      <p:pic>
        <p:nvPicPr>
          <p:cNvPr id="51" name="Graphic 50">
            <a:extLst>
              <a:ext uri="{FF2B5EF4-FFF2-40B4-BE49-F238E27FC236}">
                <a16:creationId xmlns:a16="http://schemas.microsoft.com/office/drawing/2014/main" id="{89D9B0A6-3B2E-704C-9151-28C73FDD42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24961" y="2417980"/>
            <a:ext cx="711200" cy="711200"/>
          </a:xfrm>
          <a:prstGeom prst="rect">
            <a:avLst/>
          </a:prstGeom>
        </p:spPr>
      </p:pic>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24961" y="1078830"/>
            <a:ext cx="711200" cy="711200"/>
          </a:xfrm>
          <a:prstGeom prst="rect">
            <a:avLst/>
          </a:prstGeom>
        </p:spPr>
      </p:pic>
    </p:spTree>
    <p:extLst>
      <p:ext uri="{BB962C8B-B14F-4D97-AF65-F5344CB8AC3E}">
        <p14:creationId xmlns:p14="http://schemas.microsoft.com/office/powerpoint/2010/main" val="117433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4/6</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t>AWS Service Catalog</a:t>
            </a:r>
          </a:p>
        </p:txBody>
      </p:sp>
      <p:pic>
        <p:nvPicPr>
          <p:cNvPr id="52" name="Graphic 51">
            <a:extLst>
              <a:ext uri="{FF2B5EF4-FFF2-40B4-BE49-F238E27FC236}">
                <a16:creationId xmlns:a16="http://schemas.microsoft.com/office/drawing/2014/main" id="{B6BEC3D3-24B4-0841-891A-0BFDA83994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2536153"/>
            <a:ext cx="711200" cy="711200"/>
          </a:xfrm>
          <a:prstGeom prst="rect">
            <a:avLst/>
          </a:prstGeom>
        </p:spPr>
      </p:pic>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t>AWS Systems Manager</a:t>
            </a:r>
          </a:p>
        </p:txBody>
      </p:sp>
      <p:pic>
        <p:nvPicPr>
          <p:cNvPr id="63" name="Graphic 62">
            <a:extLst>
              <a:ext uri="{FF2B5EF4-FFF2-40B4-BE49-F238E27FC236}">
                <a16:creationId xmlns:a16="http://schemas.microsoft.com/office/drawing/2014/main" id="{5000487A-8F4B-1E4E-8DB2-AF28EEC8C1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1695" y="3915868"/>
            <a:ext cx="469900" cy="469900"/>
          </a:xfrm>
          <a:prstGeom prst="rect">
            <a:avLst/>
          </a:prstGeom>
        </p:spPr>
      </p:pic>
      <p:pic>
        <p:nvPicPr>
          <p:cNvPr id="64" name="Graphic 63">
            <a:extLst>
              <a:ext uri="{FF2B5EF4-FFF2-40B4-BE49-F238E27FC236}">
                <a16:creationId xmlns:a16="http://schemas.microsoft.com/office/drawing/2014/main" id="{6A47B240-7026-9749-BFE3-B61B4B1D97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0304" y="3843133"/>
            <a:ext cx="469900" cy="469900"/>
          </a:xfrm>
          <a:prstGeom prst="rect">
            <a:avLst/>
          </a:prstGeom>
        </p:spPr>
      </p:pic>
      <p:pic>
        <p:nvPicPr>
          <p:cNvPr id="65" name="Graphic 64">
            <a:extLst>
              <a:ext uri="{FF2B5EF4-FFF2-40B4-BE49-F238E27FC236}">
                <a16:creationId xmlns:a16="http://schemas.microsoft.com/office/drawing/2014/main" id="{B21FD8E0-D274-6B45-BC81-8B53BC238F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1695" y="4869924"/>
            <a:ext cx="469900" cy="469900"/>
          </a:xfrm>
          <a:prstGeom prst="rect">
            <a:avLst/>
          </a:prstGeom>
        </p:spPr>
      </p:pic>
      <p:pic>
        <p:nvPicPr>
          <p:cNvPr id="66" name="Graphic 65">
            <a:extLst>
              <a:ext uri="{FF2B5EF4-FFF2-40B4-BE49-F238E27FC236}">
                <a16:creationId xmlns:a16="http://schemas.microsoft.com/office/drawing/2014/main" id="{94A14911-02CD-CA4F-96AA-993F0B5BC3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13398" y="2523732"/>
            <a:ext cx="711200" cy="711200"/>
          </a:xfrm>
          <a:prstGeom prst="rect">
            <a:avLst/>
          </a:prstGeom>
        </p:spPr>
      </p:pic>
      <p:pic>
        <p:nvPicPr>
          <p:cNvPr id="67" name="Graphic 66">
            <a:extLst>
              <a:ext uri="{FF2B5EF4-FFF2-40B4-BE49-F238E27FC236}">
                <a16:creationId xmlns:a16="http://schemas.microsoft.com/office/drawing/2014/main" id="{218AB044-6B56-0640-9D26-C39962134B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1297" y="4935039"/>
            <a:ext cx="469900" cy="469900"/>
          </a:xfrm>
          <a:prstGeom prst="rect">
            <a:avLst/>
          </a:prstGeom>
        </p:spPr>
      </p:pic>
      <p:pic>
        <p:nvPicPr>
          <p:cNvPr id="68" name="Graphic 67">
            <a:extLst>
              <a:ext uri="{FF2B5EF4-FFF2-40B4-BE49-F238E27FC236}">
                <a16:creationId xmlns:a16="http://schemas.microsoft.com/office/drawing/2014/main" id="{102224AC-B0D5-CA4D-A7EA-0A19AFB7D7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21103" y="3890308"/>
            <a:ext cx="469900" cy="469900"/>
          </a:xfrm>
          <a:prstGeom prst="rect">
            <a:avLst/>
          </a:prstGeom>
        </p:spPr>
      </p:pic>
      <p:pic>
        <p:nvPicPr>
          <p:cNvPr id="69" name="Graphic 68">
            <a:extLst>
              <a:ext uri="{FF2B5EF4-FFF2-40B4-BE49-F238E27FC236}">
                <a16:creationId xmlns:a16="http://schemas.microsoft.com/office/drawing/2014/main" id="{8043C8CE-8FE1-7549-89F8-CC9C6496FF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15902" y="3902235"/>
            <a:ext cx="469900" cy="469900"/>
          </a:xfrm>
          <a:prstGeom prst="rect">
            <a:avLst/>
          </a:prstGeom>
        </p:spPr>
      </p:pic>
      <p:pic>
        <p:nvPicPr>
          <p:cNvPr id="70" name="Graphic 69">
            <a:extLst>
              <a:ext uri="{FF2B5EF4-FFF2-40B4-BE49-F238E27FC236}">
                <a16:creationId xmlns:a16="http://schemas.microsoft.com/office/drawing/2014/main" id="{CF2CF5C2-5CC2-CE47-969F-B5EC9F99352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20201" y="4973006"/>
            <a:ext cx="469900" cy="469900"/>
          </a:xfrm>
          <a:prstGeom prst="rect">
            <a:avLst/>
          </a:prstGeom>
        </p:spPr>
      </p:pic>
      <p:pic>
        <p:nvPicPr>
          <p:cNvPr id="71" name="Graphic 70">
            <a:extLst>
              <a:ext uri="{FF2B5EF4-FFF2-40B4-BE49-F238E27FC236}">
                <a16:creationId xmlns:a16="http://schemas.microsoft.com/office/drawing/2014/main" id="{C2D0977B-461B-E646-AB74-D827A34ABA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54596" y="4914739"/>
            <a:ext cx="469900" cy="469900"/>
          </a:xfrm>
          <a:prstGeom prst="rect">
            <a:avLst/>
          </a:prstGeom>
        </p:spPr>
      </p:pic>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13398" y="1197003"/>
            <a:ext cx="711200" cy="711200"/>
          </a:xfrm>
          <a:prstGeom prst="rect">
            <a:avLst/>
          </a:prstGeom>
        </p:spPr>
      </p:pic>
      <p:sp>
        <p:nvSpPr>
          <p:cNvPr id="30" name="TextBox 29">
            <a:extLst>
              <a:ext uri="{FF2B5EF4-FFF2-40B4-BE49-F238E27FC236}">
                <a16:creationId xmlns:a16="http://schemas.microsoft.com/office/drawing/2014/main" id="{7A5BD701-730D-C341-AD33-3045B882F4A3}"/>
              </a:ext>
            </a:extLst>
          </p:cNvPr>
          <p:cNvSpPr txBox="1"/>
          <p:nvPr/>
        </p:nvSpPr>
        <p:spPr>
          <a:xfrm>
            <a:off x="9585756" y="4381228"/>
            <a:ext cx="1202522" cy="307777"/>
          </a:xfrm>
          <a:prstGeom prst="rect">
            <a:avLst/>
          </a:prstGeom>
          <a:noFill/>
        </p:spPr>
        <p:txBody>
          <a:bodyPr wrap="square" rtlCol="0">
            <a:spAutoFit/>
          </a:bodyPr>
          <a:lstStyle/>
          <a:p>
            <a:pPr algn="ctr"/>
            <a:r>
              <a:rPr lang="en-US" sz="1400" dirty="0"/>
              <a:t>OpsCenter</a:t>
            </a:r>
          </a:p>
        </p:txBody>
      </p:sp>
      <p:pic>
        <p:nvPicPr>
          <p:cNvPr id="8" name="Graphic 7">
            <a:extLst>
              <a:ext uri="{FF2B5EF4-FFF2-40B4-BE49-F238E27FC236}">
                <a16:creationId xmlns:a16="http://schemas.microsoft.com/office/drawing/2014/main" id="{C6FBC2C5-BDF9-2745-A4B4-058216EA8C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960243" y="3949990"/>
            <a:ext cx="469900" cy="469900"/>
          </a:xfrm>
          <a:prstGeom prst="rect">
            <a:avLst/>
          </a:prstGeom>
        </p:spPr>
      </p:pic>
    </p:spTree>
    <p:extLst>
      <p:ext uri="{BB962C8B-B14F-4D97-AF65-F5344CB8AC3E}">
        <p14:creationId xmlns:p14="http://schemas.microsoft.com/office/powerpoint/2010/main" val="6457890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87</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5/6</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A409DC6-2868-BE40-85CD-7575C74984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7467" y="5044889"/>
            <a:ext cx="469900" cy="469900"/>
          </a:xfrm>
          <a:prstGeom prst="rect">
            <a:avLst/>
          </a:prstGeom>
        </p:spPr>
      </p:pic>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t>AWS Trusted Advisor</a:t>
            </a:r>
          </a:p>
        </p:txBody>
      </p:sp>
      <p:pic>
        <p:nvPicPr>
          <p:cNvPr id="65" name="Graphic 64">
            <a:extLst>
              <a:ext uri="{FF2B5EF4-FFF2-40B4-BE49-F238E27FC236}">
                <a16:creationId xmlns:a16="http://schemas.microsoft.com/office/drawing/2014/main" id="{7A1ADD7B-9B39-934C-9E90-785721A71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034" y="3976727"/>
            <a:ext cx="469900" cy="469900"/>
          </a:xfrm>
          <a:prstGeom prst="rect">
            <a:avLst/>
          </a:prstGeom>
        </p:spPr>
      </p:pic>
      <p:pic>
        <p:nvPicPr>
          <p:cNvPr id="67" name="Graphic 66">
            <a:extLst>
              <a:ext uri="{FF2B5EF4-FFF2-40B4-BE49-F238E27FC236}">
                <a16:creationId xmlns:a16="http://schemas.microsoft.com/office/drawing/2014/main" id="{A0F291FA-C665-AD48-8DD6-1244A6A54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10" y="4940140"/>
            <a:ext cx="469900" cy="469900"/>
          </a:xfrm>
          <a:prstGeom prst="rect">
            <a:avLst/>
          </a:prstGeom>
        </p:spPr>
      </p:pic>
      <p:pic>
        <p:nvPicPr>
          <p:cNvPr id="69" name="Graphic 68">
            <a:extLst>
              <a:ext uri="{FF2B5EF4-FFF2-40B4-BE49-F238E27FC236}">
                <a16:creationId xmlns:a16="http://schemas.microsoft.com/office/drawing/2014/main" id="{31E6A0A6-BE76-0145-AF41-FFCB901DB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71089" y="3941693"/>
            <a:ext cx="469900" cy="469900"/>
          </a:xfrm>
          <a:prstGeom prst="rect">
            <a:avLst/>
          </a:prstGeom>
        </p:spPr>
      </p:pic>
      <p:pic>
        <p:nvPicPr>
          <p:cNvPr id="71" name="Graphic 70">
            <a:extLst>
              <a:ext uri="{FF2B5EF4-FFF2-40B4-BE49-F238E27FC236}">
                <a16:creationId xmlns:a16="http://schemas.microsoft.com/office/drawing/2014/main" id="{B0B1B996-9B22-4947-8C88-DC62E22503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7444" y="3964987"/>
            <a:ext cx="469900" cy="469900"/>
          </a:xfrm>
          <a:prstGeom prst="rect">
            <a:avLst/>
          </a:prstGeom>
        </p:spPr>
      </p:pic>
      <p:pic>
        <p:nvPicPr>
          <p:cNvPr id="73" name="Graphic 72">
            <a:extLst>
              <a:ext uri="{FF2B5EF4-FFF2-40B4-BE49-F238E27FC236}">
                <a16:creationId xmlns:a16="http://schemas.microsoft.com/office/drawing/2014/main" id="{0E5CFF24-5732-3A48-A951-FB9FA34A0A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73595" y="2551217"/>
            <a:ext cx="711200" cy="711200"/>
          </a:xfrm>
          <a:prstGeom prst="rect">
            <a:avLst/>
          </a:prstGeom>
        </p:spPr>
      </p:pic>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87726" y="1285571"/>
            <a:ext cx="711200" cy="711200"/>
          </a:xfrm>
          <a:prstGeom prst="rect">
            <a:avLst/>
          </a:prstGeom>
        </p:spPr>
      </p:pic>
      <p:pic>
        <p:nvPicPr>
          <p:cNvPr id="8" name="Graphic 7">
            <a:extLst>
              <a:ext uri="{FF2B5EF4-FFF2-40B4-BE49-F238E27FC236}">
                <a16:creationId xmlns:a16="http://schemas.microsoft.com/office/drawing/2014/main" id="{259B2179-4663-E44C-9DB1-7A0E440F92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7726" y="2551217"/>
            <a:ext cx="711200" cy="711200"/>
          </a:xfrm>
          <a:prstGeom prst="rect">
            <a:avLst/>
          </a:prstGeom>
        </p:spPr>
      </p:pic>
      <p:cxnSp>
        <p:nvCxnSpPr>
          <p:cNvPr id="24" name="Straight Connector 23">
            <a:extLst>
              <a:ext uri="{FF2B5EF4-FFF2-40B4-BE49-F238E27FC236}">
                <a16:creationId xmlns:a16="http://schemas.microsoft.com/office/drawing/2014/main" id="{A68954C3-6A2C-A24E-ACDC-DDC2E14C1B9A}"/>
              </a:ext>
            </a:extLst>
          </p:cNvPr>
          <p:cNvCxnSpPr>
            <a:cxnSpLocks/>
          </p:cNvCxnSpPr>
          <p:nvPr/>
        </p:nvCxnSpPr>
        <p:spPr>
          <a:xfrm>
            <a:off x="895562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D4DA17-B165-8243-A5A0-339CA98E7999}"/>
              </a:ext>
            </a:extLst>
          </p:cNvPr>
          <p:cNvSpPr txBox="1"/>
          <p:nvPr/>
        </p:nvSpPr>
        <p:spPr>
          <a:xfrm>
            <a:off x="9056061" y="2005473"/>
            <a:ext cx="2301904" cy="307777"/>
          </a:xfrm>
          <a:prstGeom prst="rect">
            <a:avLst/>
          </a:prstGeom>
          <a:noFill/>
        </p:spPr>
        <p:txBody>
          <a:bodyPr wrap="square" rtlCol="0">
            <a:spAutoFit/>
          </a:bodyPr>
          <a:lstStyle/>
          <a:p>
            <a:pPr algn="ctr"/>
            <a:r>
              <a:rPr lang="en-US" sz="1400" dirty="0"/>
              <a:t>AWS Control Tower</a:t>
            </a:r>
          </a:p>
        </p:txBody>
      </p:sp>
      <p:sp>
        <p:nvSpPr>
          <p:cNvPr id="26" name="TextBox 25">
            <a:extLst>
              <a:ext uri="{FF2B5EF4-FFF2-40B4-BE49-F238E27FC236}">
                <a16:creationId xmlns:a16="http://schemas.microsoft.com/office/drawing/2014/main" id="{3CF169A4-08CD-1C4E-9A61-D5B2E7FFFCFA}"/>
              </a:ext>
            </a:extLst>
          </p:cNvPr>
          <p:cNvSpPr txBox="1"/>
          <p:nvPr/>
        </p:nvSpPr>
        <p:spPr>
          <a:xfrm>
            <a:off x="9056061" y="3340659"/>
            <a:ext cx="2301904" cy="307777"/>
          </a:xfrm>
          <a:prstGeom prst="rect">
            <a:avLst/>
          </a:prstGeom>
          <a:noFill/>
        </p:spPr>
        <p:txBody>
          <a:bodyPr wrap="square" rtlCol="0">
            <a:spAutoFit/>
          </a:bodyPr>
          <a:lstStyle/>
          <a:p>
            <a:pPr algn="ctr"/>
            <a:r>
              <a:rPr lang="en-US" sz="1400" dirty="0"/>
              <a:t>AWS Control Tower</a:t>
            </a:r>
          </a:p>
        </p:txBody>
      </p:sp>
      <p:pic>
        <p:nvPicPr>
          <p:cNvPr id="7" name="Graphic 6">
            <a:extLst>
              <a:ext uri="{FF2B5EF4-FFF2-40B4-BE49-F238E27FC236}">
                <a16:creationId xmlns:a16="http://schemas.microsoft.com/office/drawing/2014/main" id="{45B3F01C-2DA1-9A43-9886-002863D257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80600" y="2551217"/>
            <a:ext cx="711200" cy="711200"/>
          </a:xfrm>
          <a:prstGeom prst="rect">
            <a:avLst/>
          </a:prstGeom>
        </p:spPr>
      </p:pic>
      <p:pic>
        <p:nvPicPr>
          <p:cNvPr id="11" name="Graphic 10">
            <a:extLst>
              <a:ext uri="{FF2B5EF4-FFF2-40B4-BE49-F238E27FC236}">
                <a16:creationId xmlns:a16="http://schemas.microsoft.com/office/drawing/2014/main" id="{F43F6303-80FF-354C-89EB-D0BE7ECE7A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1281058"/>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4" name="Text Placeholder 3">
            <a:extLst>
              <a:ext uri="{FF2B5EF4-FFF2-40B4-BE49-F238E27FC236}">
                <a16:creationId xmlns:a16="http://schemas.microsoft.com/office/drawing/2014/main" id="{876FB5D3-8AD9-C540-9963-0731112134A0}"/>
              </a:ext>
            </a:extLst>
          </p:cNvPr>
          <p:cNvSpPr>
            <a:spLocks noGrp="1"/>
          </p:cNvSpPr>
          <p:nvPr>
            <p:ph type="body" sz="quarter" idx="11"/>
          </p:nvPr>
        </p:nvSpPr>
        <p:spPr/>
        <p:txBody>
          <a:bodyPr/>
          <a:lstStyle/>
          <a:p>
            <a:r>
              <a:rPr lang="en-US" dirty="0"/>
              <a:t>6/6</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902657"/>
            <a:ext cx="2301904" cy="307777"/>
          </a:xfrm>
          <a:prstGeom prst="rect">
            <a:avLst/>
          </a:prstGeom>
          <a:noFill/>
        </p:spPr>
        <p:txBody>
          <a:bodyPr wrap="square" rtlCol="0">
            <a:spAutoFit/>
          </a:bodyPr>
          <a:lstStyle/>
          <a:p>
            <a:pPr algn="ctr"/>
            <a:r>
              <a:rPr lang="en-US" sz="1400" dirty="0"/>
              <a:t>AWS Organizations</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52585C3-5D7E-0C47-B962-CB1E34161F35}"/>
              </a:ext>
            </a:extLst>
          </p:cNvPr>
          <p:cNvSpPr txBox="1"/>
          <p:nvPr/>
        </p:nvSpPr>
        <p:spPr>
          <a:xfrm>
            <a:off x="1873406" y="3343842"/>
            <a:ext cx="2301904" cy="307777"/>
          </a:xfrm>
          <a:prstGeom prst="rect">
            <a:avLst/>
          </a:prstGeom>
          <a:noFill/>
        </p:spPr>
        <p:txBody>
          <a:bodyPr wrap="square" rtlCol="0">
            <a:spAutoFit/>
          </a:bodyPr>
          <a:lstStyle/>
          <a:p>
            <a:pPr algn="ctr"/>
            <a:r>
              <a:rPr lang="en-US" sz="1400" dirty="0"/>
              <a:t>AWS Organizations</a:t>
            </a:r>
          </a:p>
        </p:txBody>
      </p:sp>
      <p:pic>
        <p:nvPicPr>
          <p:cNvPr id="11" name="Graphic 10">
            <a:extLst>
              <a:ext uri="{FF2B5EF4-FFF2-40B4-BE49-F238E27FC236}">
                <a16:creationId xmlns:a16="http://schemas.microsoft.com/office/drawing/2014/main" id="{1C9B478D-F102-3346-A803-6ADA0E14E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74200"/>
            <a:ext cx="711200" cy="711200"/>
          </a:xfrm>
          <a:prstGeom prst="rect">
            <a:avLst/>
          </a:prstGeom>
        </p:spPr>
      </p:pic>
      <p:pic>
        <p:nvPicPr>
          <p:cNvPr id="18" name="Graphic 17">
            <a:extLst>
              <a:ext uri="{FF2B5EF4-FFF2-40B4-BE49-F238E27FC236}">
                <a16:creationId xmlns:a16="http://schemas.microsoft.com/office/drawing/2014/main" id="{2E1F35AD-6DF3-1F4F-A3DA-A498B30F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619256"/>
            <a:ext cx="711200" cy="711200"/>
          </a:xfrm>
          <a:prstGeom prst="rect">
            <a:avLst/>
          </a:prstGeom>
        </p:spPr>
      </p:pic>
      <p:pic>
        <p:nvPicPr>
          <p:cNvPr id="24" name="Graphic 23">
            <a:extLst>
              <a:ext uri="{FF2B5EF4-FFF2-40B4-BE49-F238E27FC236}">
                <a16:creationId xmlns:a16="http://schemas.microsoft.com/office/drawing/2014/main" id="{45FCC3B8-B3C7-C649-8A61-425065F543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0550" y="3971914"/>
            <a:ext cx="469900" cy="469900"/>
          </a:xfrm>
          <a:prstGeom prst="rect">
            <a:avLst/>
          </a:prstGeom>
        </p:spPr>
      </p:pic>
      <p:sp>
        <p:nvSpPr>
          <p:cNvPr id="32" name="TextBox 31">
            <a:extLst>
              <a:ext uri="{FF2B5EF4-FFF2-40B4-BE49-F238E27FC236}">
                <a16:creationId xmlns:a16="http://schemas.microsoft.com/office/drawing/2014/main" id="{71F1DF56-4E41-2F42-9458-4BADA1EC88F8}"/>
              </a:ext>
            </a:extLst>
          </p:cNvPr>
          <p:cNvSpPr txBox="1"/>
          <p:nvPr/>
        </p:nvSpPr>
        <p:spPr>
          <a:xfrm>
            <a:off x="2319106" y="4441814"/>
            <a:ext cx="1364961" cy="307777"/>
          </a:xfrm>
          <a:prstGeom prst="rect">
            <a:avLst/>
          </a:prstGeom>
          <a:noFill/>
        </p:spPr>
        <p:txBody>
          <a:bodyPr wrap="square" rtlCol="0">
            <a:spAutoFit/>
          </a:bodyPr>
          <a:lstStyle/>
          <a:p>
            <a:pPr algn="ctr"/>
            <a:r>
              <a:rPr lang="en-US" sz="1400" dirty="0"/>
              <a:t>Account</a:t>
            </a:r>
          </a:p>
        </p:txBody>
      </p:sp>
      <p:sp>
        <p:nvSpPr>
          <p:cNvPr id="35" name="TextBox 34">
            <a:extLst>
              <a:ext uri="{FF2B5EF4-FFF2-40B4-BE49-F238E27FC236}">
                <a16:creationId xmlns:a16="http://schemas.microsoft.com/office/drawing/2014/main" id="{2BE55481-10A3-DF47-A676-EC8B50DACAA8}"/>
              </a:ext>
            </a:extLst>
          </p:cNvPr>
          <p:cNvSpPr txBox="1"/>
          <p:nvPr/>
        </p:nvSpPr>
        <p:spPr>
          <a:xfrm>
            <a:off x="2089952" y="5421910"/>
            <a:ext cx="1763546" cy="307777"/>
          </a:xfrm>
          <a:prstGeom prst="rect">
            <a:avLst/>
          </a:prstGeom>
          <a:noFill/>
        </p:spPr>
        <p:txBody>
          <a:bodyPr wrap="square" rtlCol="0">
            <a:spAutoFit/>
          </a:bodyPr>
          <a:lstStyle/>
          <a:p>
            <a:pPr algn="ctr"/>
            <a:r>
              <a:rPr lang="en-US" sz="1400" dirty="0"/>
              <a:t>Organizational unit</a:t>
            </a:r>
          </a:p>
        </p:txBody>
      </p:sp>
      <p:pic>
        <p:nvPicPr>
          <p:cNvPr id="8" name="Graphic 7">
            <a:extLst>
              <a:ext uri="{FF2B5EF4-FFF2-40B4-BE49-F238E27FC236}">
                <a16:creationId xmlns:a16="http://schemas.microsoft.com/office/drawing/2014/main" id="{AF14F52B-9966-5441-BFB2-525A11386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6636" y="4952010"/>
            <a:ext cx="469900" cy="469900"/>
          </a:xfrm>
          <a:prstGeom prst="rect">
            <a:avLst/>
          </a:prstGeom>
        </p:spPr>
      </p:pic>
      <p:cxnSp>
        <p:nvCxnSpPr>
          <p:cNvPr id="20" name="Straight Connector 19">
            <a:extLst>
              <a:ext uri="{FF2B5EF4-FFF2-40B4-BE49-F238E27FC236}">
                <a16:creationId xmlns:a16="http://schemas.microsoft.com/office/drawing/2014/main" id="{0A07C535-B3AF-024D-BC1B-AFDAB13D5EB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90CA4B58-7E10-2A41-BE38-5ED9E72480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041" y="1169973"/>
            <a:ext cx="711200" cy="711200"/>
          </a:xfrm>
          <a:prstGeom prst="rect">
            <a:avLst/>
          </a:prstGeom>
        </p:spPr>
      </p:pic>
      <p:sp>
        <p:nvSpPr>
          <p:cNvPr id="23" name="TextBox 22">
            <a:extLst>
              <a:ext uri="{FF2B5EF4-FFF2-40B4-BE49-F238E27FC236}">
                <a16:creationId xmlns:a16="http://schemas.microsoft.com/office/drawing/2014/main" id="{2448BF3B-D363-7444-AA8F-C5F4DE1AFE54}"/>
              </a:ext>
            </a:extLst>
          </p:cNvPr>
          <p:cNvSpPr txBox="1"/>
          <p:nvPr/>
        </p:nvSpPr>
        <p:spPr>
          <a:xfrm>
            <a:off x="4295961" y="1892181"/>
            <a:ext cx="2301904" cy="307777"/>
          </a:xfrm>
          <a:prstGeom prst="rect">
            <a:avLst/>
          </a:prstGeom>
          <a:noFill/>
        </p:spPr>
        <p:txBody>
          <a:bodyPr wrap="square" rtlCol="0">
            <a:spAutoFit/>
          </a:bodyPr>
          <a:lstStyle/>
          <a:p>
            <a:pPr algn="ctr"/>
            <a:r>
              <a:rPr lang="en-US" sz="1400" dirty="0"/>
              <a:t>AWS </a:t>
            </a:r>
            <a:r>
              <a:rPr lang="en-US" sz="1400" dirty="0" err="1"/>
              <a:t>AppConfig</a:t>
            </a:r>
            <a:endParaRPr lang="en-US" sz="1400" dirty="0"/>
          </a:p>
        </p:txBody>
      </p:sp>
      <p:sp>
        <p:nvSpPr>
          <p:cNvPr id="25" name="TextBox 24">
            <a:extLst>
              <a:ext uri="{FF2B5EF4-FFF2-40B4-BE49-F238E27FC236}">
                <a16:creationId xmlns:a16="http://schemas.microsoft.com/office/drawing/2014/main" id="{7B649365-AD2E-0F47-98E7-52C88E0302B3}"/>
              </a:ext>
            </a:extLst>
          </p:cNvPr>
          <p:cNvSpPr txBox="1"/>
          <p:nvPr/>
        </p:nvSpPr>
        <p:spPr>
          <a:xfrm>
            <a:off x="4303082" y="3333366"/>
            <a:ext cx="2301904" cy="307777"/>
          </a:xfrm>
          <a:prstGeom prst="rect">
            <a:avLst/>
          </a:prstGeom>
          <a:noFill/>
        </p:spPr>
        <p:txBody>
          <a:bodyPr wrap="square" rtlCol="0">
            <a:spAutoFit/>
          </a:bodyPr>
          <a:lstStyle/>
          <a:p>
            <a:pPr algn="ctr"/>
            <a:r>
              <a:rPr lang="en-US" sz="1400" dirty="0"/>
              <a:t>AWS </a:t>
            </a:r>
            <a:r>
              <a:rPr lang="en-US" sz="1400" dirty="0" err="1"/>
              <a:t>AppConfig</a:t>
            </a:r>
            <a:endParaRPr lang="en-US" sz="1400" dirty="0"/>
          </a:p>
        </p:txBody>
      </p:sp>
      <p:pic>
        <p:nvPicPr>
          <p:cNvPr id="10" name="Graphic 9">
            <a:extLst>
              <a:ext uri="{FF2B5EF4-FFF2-40B4-BE49-F238E27FC236}">
                <a16:creationId xmlns:a16="http://schemas.microsoft.com/office/drawing/2014/main" id="{3EC96944-C1B8-B44E-8326-5DDB9184BB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3217" y="2619256"/>
            <a:ext cx="711200" cy="711200"/>
          </a:xfrm>
          <a:prstGeom prst="rect">
            <a:avLst/>
          </a:prstGeom>
        </p:spPr>
      </p:pic>
    </p:spTree>
    <p:extLst>
      <p:ext uri="{BB962C8B-B14F-4D97-AF65-F5344CB8AC3E}">
        <p14:creationId xmlns:p14="http://schemas.microsoft.com/office/powerpoint/2010/main" val="2030278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89</a:t>
            </a:fld>
            <a:endParaRPr lang="en-US" dirty="0"/>
          </a:p>
        </p:txBody>
      </p:sp>
      <p:pic>
        <p:nvPicPr>
          <p:cNvPr id="4" name="Graphic 3">
            <a:extLst>
              <a:ext uri="{FF2B5EF4-FFF2-40B4-BE49-F238E27FC236}">
                <a16:creationId xmlns:a16="http://schemas.microsoft.com/office/drawing/2014/main" id="{D4A3A69E-433D-FB44-84C1-DAB2B7E9F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3533698"/>
            <a:ext cx="952500" cy="952500"/>
          </a:xfrm>
          <a:prstGeom prst="rect">
            <a:avLst/>
          </a:prstGeom>
        </p:spPr>
      </p:pic>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2280621"/>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9</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t>Service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t>Group icon</a:t>
            </a:r>
          </a:p>
        </p:txBody>
      </p:sp>
      <p:grpSp>
        <p:nvGrpSpPr>
          <p:cNvPr id="42" name="Group 41">
            <a:extLst>
              <a:ext uri="{FF2B5EF4-FFF2-40B4-BE49-F238E27FC236}">
                <a16:creationId xmlns:a16="http://schemas.microsoft.com/office/drawing/2014/main" id="{09F34FC9-EE82-B143-A795-39351E4C7F96}"/>
              </a:ext>
            </a:extLst>
          </p:cNvPr>
          <p:cNvGrpSpPr/>
          <p:nvPr/>
        </p:nvGrpSpPr>
        <p:grpSpPr>
          <a:xfrm>
            <a:off x="3963647" y="1355674"/>
            <a:ext cx="7209450" cy="4686336"/>
            <a:chOff x="3963647" y="1129248"/>
            <a:chExt cx="7209450" cy="4686336"/>
          </a:xfrm>
        </p:grpSpPr>
        <p:sp>
          <p:nvSpPr>
            <p:cNvPr id="6" name="Rectangle 5">
              <a:extLst>
                <a:ext uri="{FF2B5EF4-FFF2-40B4-BE49-F238E27FC236}">
                  <a16:creationId xmlns:a16="http://schemas.microsoft.com/office/drawing/2014/main" id="{9874484F-175F-274C-8B83-DF21C4A75630}"/>
                </a:ext>
              </a:extLst>
            </p:cNvPr>
            <p:cNvSpPr/>
            <p:nvPr/>
          </p:nvSpPr>
          <p:spPr>
            <a:xfrm>
              <a:off x="4036798" y="2003008"/>
              <a:ext cx="6857625" cy="337366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5"/>
                  </a:solidFill>
                </a:rPr>
                <a:t>VPC</a:t>
              </a:r>
            </a:p>
          </p:txBody>
        </p:sp>
        <p:sp>
          <p:nvSpPr>
            <p:cNvPr id="7" name="Rectangle 6">
              <a:extLst>
                <a:ext uri="{FF2B5EF4-FFF2-40B4-BE49-F238E27FC236}">
                  <a16:creationId xmlns:a16="http://schemas.microsoft.com/office/drawing/2014/main" id="{BE19D227-77AD-D541-9CF5-1F3695F4DCE1}"/>
                </a:ext>
              </a:extLst>
            </p:cNvPr>
            <p:cNvSpPr/>
            <p:nvPr/>
          </p:nvSpPr>
          <p:spPr>
            <a:xfrm>
              <a:off x="3963647" y="1129248"/>
              <a:ext cx="7209450"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ysClr val="windowText" lastClr="000000"/>
                  </a:solidFill>
                </a:rPr>
                <a:t>AWS Cloud</a:t>
              </a:r>
            </a:p>
          </p:txBody>
        </p:sp>
        <p:sp>
          <p:nvSpPr>
            <p:cNvPr id="8" name="Rectangle 7">
              <a:extLst>
                <a:ext uri="{FF2B5EF4-FFF2-40B4-BE49-F238E27FC236}">
                  <a16:creationId xmlns:a16="http://schemas.microsoft.com/office/drawing/2014/main" id="{8A8E5628-3DB8-8443-993C-DAC40FACF5C7}"/>
                </a:ext>
              </a:extLst>
            </p:cNvPr>
            <p:cNvSpPr/>
            <p:nvPr/>
          </p:nvSpPr>
          <p:spPr>
            <a:xfrm>
              <a:off x="4412349"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1</a:t>
              </a:r>
            </a:p>
          </p:txBody>
        </p:sp>
        <p:sp>
          <p:nvSpPr>
            <p:cNvPr id="9" name="Rectangle 8">
              <a:extLst>
                <a:ext uri="{FF2B5EF4-FFF2-40B4-BE49-F238E27FC236}">
                  <a16:creationId xmlns:a16="http://schemas.microsoft.com/office/drawing/2014/main" id="{029B160E-4DC3-C741-A322-32F6A7160F4E}"/>
                </a:ext>
              </a:extLst>
            </p:cNvPr>
            <p:cNvSpPr/>
            <p:nvPr/>
          </p:nvSpPr>
          <p:spPr>
            <a:xfrm>
              <a:off x="4498847" y="3272757"/>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br>
                <a:rPr lang="en-US" sz="1400" dirty="0">
                  <a:solidFill>
                    <a:srgbClr val="D86613"/>
                  </a:solidFill>
                </a:rPr>
              </a:br>
              <a:r>
                <a:rPr lang="en-US" sz="1400" dirty="0">
                  <a:solidFill>
                    <a:srgbClr val="D86613"/>
                  </a:solidFill>
                </a:rPr>
                <a:t>Auto Scaling group</a:t>
              </a:r>
            </a:p>
          </p:txBody>
        </p:sp>
        <p:pic>
          <p:nvPicPr>
            <p:cNvPr id="10" name="Graphic 9">
              <a:extLst>
                <a:ext uri="{FF2B5EF4-FFF2-40B4-BE49-F238E27FC236}">
                  <a16:creationId xmlns:a16="http://schemas.microsoft.com/office/drawing/2014/main" id="{639E0105-2524-DA4F-9D8A-2B27398A6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3424150"/>
              <a:ext cx="330200" cy="330200"/>
            </a:xfrm>
            <a:prstGeom prst="rect">
              <a:avLst/>
            </a:prstGeom>
          </p:spPr>
        </p:pic>
        <p:pic>
          <p:nvPicPr>
            <p:cNvPr id="11" name="Graphic 10">
              <a:extLst>
                <a:ext uri="{FF2B5EF4-FFF2-40B4-BE49-F238E27FC236}">
                  <a16:creationId xmlns:a16="http://schemas.microsoft.com/office/drawing/2014/main" id="{CFBA858E-1F39-BC4A-8A1C-B3B0FE9B32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3647" y="1129248"/>
              <a:ext cx="330200" cy="330200"/>
            </a:xfrm>
            <a:prstGeom prst="rect">
              <a:avLst/>
            </a:prstGeom>
          </p:spPr>
        </p:pic>
        <p:pic>
          <p:nvPicPr>
            <p:cNvPr id="12" name="Graphic 11">
              <a:extLst>
                <a:ext uri="{FF2B5EF4-FFF2-40B4-BE49-F238E27FC236}">
                  <a16:creationId xmlns:a16="http://schemas.microsoft.com/office/drawing/2014/main" id="{B0E20047-53B1-FF44-9CFB-D82DE4A888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6799" y="2003008"/>
              <a:ext cx="330200" cy="330200"/>
            </a:xfrm>
            <a:prstGeom prst="rect">
              <a:avLst/>
            </a:prstGeom>
          </p:spPr>
        </p:pic>
        <p:sp>
          <p:nvSpPr>
            <p:cNvPr id="14" name="Rectangle 13">
              <a:extLst>
                <a:ext uri="{FF2B5EF4-FFF2-40B4-BE49-F238E27FC236}">
                  <a16:creationId xmlns:a16="http://schemas.microsoft.com/office/drawing/2014/main" id="{E959DDED-EEA3-8B4A-B8C7-9F30DBD0BA10}"/>
                </a:ext>
              </a:extLst>
            </p:cNvPr>
            <p:cNvSpPr/>
            <p:nvPr/>
          </p:nvSpPr>
          <p:spPr>
            <a:xfrm>
              <a:off x="8614111" y="1619686"/>
              <a:ext cx="2095016" cy="386671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3"/>
                  </a:solidFill>
                </a:rPr>
                <a:t>Availability Zone 2</a:t>
              </a:r>
            </a:p>
          </p:txBody>
        </p:sp>
        <p:sp>
          <p:nvSpPr>
            <p:cNvPr id="17" name="Rectangle 16">
              <a:extLst>
                <a:ext uri="{FF2B5EF4-FFF2-40B4-BE49-F238E27FC236}">
                  <a16:creationId xmlns:a16="http://schemas.microsoft.com/office/drawing/2014/main" id="{BE1F423A-BD6A-014E-A74C-74FA45B5B2FF}"/>
                </a:ext>
              </a:extLst>
            </p:cNvPr>
            <p:cNvSpPr/>
            <p:nvPr/>
          </p:nvSpPr>
          <p:spPr>
            <a:xfrm>
              <a:off x="4498847" y="4322424"/>
              <a:ext cx="6116901" cy="97006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D86613"/>
                </a:solidFill>
              </a:endParaRPr>
            </a:p>
            <a:p>
              <a:pPr algn="ctr"/>
              <a:br>
                <a:rPr lang="en-US" sz="1400" dirty="0">
                  <a:solidFill>
                    <a:srgbClr val="D86613"/>
                  </a:solidFill>
                </a:rPr>
              </a:br>
              <a:r>
                <a:rPr lang="en-US" sz="1400" dirty="0">
                  <a:solidFill>
                    <a:srgbClr val="D86613"/>
                  </a:solidFill>
                </a:rPr>
                <a:t>Auto Scaling group</a:t>
              </a:r>
            </a:p>
          </p:txBody>
        </p:sp>
        <p:pic>
          <p:nvPicPr>
            <p:cNvPr id="18" name="Graphic 17">
              <a:extLst>
                <a:ext uri="{FF2B5EF4-FFF2-40B4-BE49-F238E27FC236}">
                  <a16:creationId xmlns:a16="http://schemas.microsoft.com/office/drawing/2014/main" id="{254E2823-3FF5-0945-98A1-48CACDC728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0362" y="4473817"/>
              <a:ext cx="330200" cy="330200"/>
            </a:xfrm>
            <a:prstGeom prst="rect">
              <a:avLst/>
            </a:prstGeom>
          </p:spPr>
        </p:pic>
        <p:pic>
          <p:nvPicPr>
            <p:cNvPr id="20" name="Graphic 19">
              <a:extLst>
                <a:ext uri="{FF2B5EF4-FFF2-40B4-BE49-F238E27FC236}">
                  <a16:creationId xmlns:a16="http://schemas.microsoft.com/office/drawing/2014/main" id="{F41CD84A-0197-3948-8A57-7F660CEE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4907" y="2333208"/>
              <a:ext cx="469900" cy="469900"/>
            </a:xfrm>
            <a:prstGeom prst="rect">
              <a:avLst/>
            </a:prstGeom>
          </p:spPr>
        </p:pic>
        <p:sp>
          <p:nvSpPr>
            <p:cNvPr id="21" name="TextBox 20">
              <a:extLst>
                <a:ext uri="{FF2B5EF4-FFF2-40B4-BE49-F238E27FC236}">
                  <a16:creationId xmlns:a16="http://schemas.microsoft.com/office/drawing/2014/main" id="{C2013235-56B2-1649-B6D2-34D220197740}"/>
                </a:ext>
              </a:extLst>
            </p:cNvPr>
            <p:cNvSpPr txBox="1"/>
            <p:nvPr/>
          </p:nvSpPr>
          <p:spPr>
            <a:xfrm>
              <a:off x="457640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2" name="Graphic 21">
              <a:extLst>
                <a:ext uri="{FF2B5EF4-FFF2-40B4-BE49-F238E27FC236}">
                  <a16:creationId xmlns:a16="http://schemas.microsoft.com/office/drawing/2014/main" id="{3574BFB8-49DB-B241-A975-E9F8FB79C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477" y="2333208"/>
              <a:ext cx="469900" cy="469900"/>
            </a:xfrm>
            <a:prstGeom prst="rect">
              <a:avLst/>
            </a:prstGeom>
          </p:spPr>
        </p:pic>
        <p:sp>
          <p:nvSpPr>
            <p:cNvPr id="23" name="TextBox 22">
              <a:extLst>
                <a:ext uri="{FF2B5EF4-FFF2-40B4-BE49-F238E27FC236}">
                  <a16:creationId xmlns:a16="http://schemas.microsoft.com/office/drawing/2014/main" id="{C15F2863-F59B-6041-8CF9-1136F4CC0A84}"/>
                </a:ext>
              </a:extLst>
            </p:cNvPr>
            <p:cNvSpPr txBox="1"/>
            <p:nvPr/>
          </p:nvSpPr>
          <p:spPr>
            <a:xfrm>
              <a:off x="8765970" y="2803108"/>
              <a:ext cx="1766913" cy="307777"/>
            </a:xfrm>
            <a:prstGeom prst="rect">
              <a:avLst/>
            </a:prstGeom>
            <a:noFill/>
          </p:spPr>
          <p:txBody>
            <a:bodyPr wrap="square" rtlCol="0">
              <a:spAutoFit/>
            </a:bodyPr>
            <a:lstStyle/>
            <a:p>
              <a:pPr algn="ctr"/>
              <a:r>
                <a:rPr lang="en-US" sz="1400" dirty="0">
                  <a:solidFill>
                    <a:srgbClr val="232F3E"/>
                  </a:solidFill>
                </a:rPr>
                <a:t>NAT gateway</a:t>
              </a:r>
            </a:p>
          </p:txBody>
        </p:sp>
        <p:pic>
          <p:nvPicPr>
            <p:cNvPr id="25" name="Graphic 24">
              <a:extLst>
                <a:ext uri="{FF2B5EF4-FFF2-40B4-BE49-F238E27FC236}">
                  <a16:creationId xmlns:a16="http://schemas.microsoft.com/office/drawing/2014/main" id="{DD01F647-5021-2945-A1F9-4FD26EC69A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3418262"/>
              <a:ext cx="469900" cy="469900"/>
            </a:xfrm>
            <a:prstGeom prst="rect">
              <a:avLst/>
            </a:prstGeom>
          </p:spPr>
        </p:pic>
        <p:sp>
          <p:nvSpPr>
            <p:cNvPr id="26" name="TextBox 25">
              <a:extLst>
                <a:ext uri="{FF2B5EF4-FFF2-40B4-BE49-F238E27FC236}">
                  <a16:creationId xmlns:a16="http://schemas.microsoft.com/office/drawing/2014/main" id="{B441238E-2FC5-B944-B600-89749B5AC47A}"/>
                </a:ext>
              </a:extLst>
            </p:cNvPr>
            <p:cNvSpPr txBox="1"/>
            <p:nvPr/>
          </p:nvSpPr>
          <p:spPr>
            <a:xfrm>
              <a:off x="4576400"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7" name="Graphic 26">
              <a:extLst>
                <a:ext uri="{FF2B5EF4-FFF2-40B4-BE49-F238E27FC236}">
                  <a16:creationId xmlns:a16="http://schemas.microsoft.com/office/drawing/2014/main" id="{B23FFE59-5298-FE4A-8901-30803395EF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3418262"/>
              <a:ext cx="469900" cy="469900"/>
            </a:xfrm>
            <a:prstGeom prst="rect">
              <a:avLst/>
            </a:prstGeom>
          </p:spPr>
        </p:pic>
        <p:sp>
          <p:nvSpPr>
            <p:cNvPr id="28" name="TextBox 27">
              <a:extLst>
                <a:ext uri="{FF2B5EF4-FFF2-40B4-BE49-F238E27FC236}">
                  <a16:creationId xmlns:a16="http://schemas.microsoft.com/office/drawing/2014/main" id="{8B49AB76-4D14-A041-9513-C8F4756C70F3}"/>
                </a:ext>
              </a:extLst>
            </p:cNvPr>
            <p:cNvSpPr txBox="1"/>
            <p:nvPr/>
          </p:nvSpPr>
          <p:spPr>
            <a:xfrm>
              <a:off x="8778162" y="3863814"/>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29" name="Graphic 28">
              <a:extLst>
                <a:ext uri="{FF2B5EF4-FFF2-40B4-BE49-F238E27FC236}">
                  <a16:creationId xmlns:a16="http://schemas.microsoft.com/office/drawing/2014/main" id="{20C3AEB2-2FA3-AD4E-93CA-6A7DC6E60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4907" y="4478964"/>
              <a:ext cx="469900" cy="469900"/>
            </a:xfrm>
            <a:prstGeom prst="rect">
              <a:avLst/>
            </a:prstGeom>
          </p:spPr>
        </p:pic>
        <p:sp>
          <p:nvSpPr>
            <p:cNvPr id="30" name="TextBox 29">
              <a:extLst>
                <a:ext uri="{FF2B5EF4-FFF2-40B4-BE49-F238E27FC236}">
                  <a16:creationId xmlns:a16="http://schemas.microsoft.com/office/drawing/2014/main" id="{9C24E73C-9DAF-6249-AF42-5320A182C27D}"/>
                </a:ext>
              </a:extLst>
            </p:cNvPr>
            <p:cNvSpPr txBox="1"/>
            <p:nvPr/>
          </p:nvSpPr>
          <p:spPr>
            <a:xfrm>
              <a:off x="4576400"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31" name="Graphic 30">
              <a:extLst>
                <a:ext uri="{FF2B5EF4-FFF2-40B4-BE49-F238E27FC236}">
                  <a16:creationId xmlns:a16="http://schemas.microsoft.com/office/drawing/2014/main" id="{26E0A42B-0EF3-F34D-A9E6-A5834BB286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6669" y="4478964"/>
              <a:ext cx="469900" cy="469900"/>
            </a:xfrm>
            <a:prstGeom prst="rect">
              <a:avLst/>
            </a:prstGeom>
          </p:spPr>
        </p:pic>
        <p:sp>
          <p:nvSpPr>
            <p:cNvPr id="32" name="TextBox 31">
              <a:extLst>
                <a:ext uri="{FF2B5EF4-FFF2-40B4-BE49-F238E27FC236}">
                  <a16:creationId xmlns:a16="http://schemas.microsoft.com/office/drawing/2014/main" id="{E02EBB49-5DC7-8642-A023-2C4DF8F37C4A}"/>
                </a:ext>
              </a:extLst>
            </p:cNvPr>
            <p:cNvSpPr txBox="1"/>
            <p:nvPr/>
          </p:nvSpPr>
          <p:spPr>
            <a:xfrm>
              <a:off x="8778162" y="4924516"/>
              <a:ext cx="1766913" cy="307777"/>
            </a:xfrm>
            <a:prstGeom prst="rect">
              <a:avLst/>
            </a:prstGeom>
            <a:noFill/>
          </p:spPr>
          <p:txBody>
            <a:bodyPr wrap="square" rtlCol="0">
              <a:spAutoFit/>
            </a:bodyPr>
            <a:lstStyle/>
            <a:p>
              <a:pPr algn="ctr"/>
              <a:r>
                <a:rPr lang="en-US" sz="1400" dirty="0">
                  <a:solidFill>
                    <a:srgbClr val="232F3E"/>
                  </a:solidFill>
                </a:rPr>
                <a:t>Instance</a:t>
              </a:r>
            </a:p>
          </p:txBody>
        </p:sp>
        <p:pic>
          <p:nvPicPr>
            <p:cNvPr id="40" name="Graphic 39">
              <a:extLst>
                <a:ext uri="{FF2B5EF4-FFF2-40B4-BE49-F238E27FC236}">
                  <a16:creationId xmlns:a16="http://schemas.microsoft.com/office/drawing/2014/main" id="{6480DF8F-7E09-554D-9929-474CEAE486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09116" y="2083199"/>
              <a:ext cx="711200" cy="711200"/>
            </a:xfrm>
            <a:prstGeom prst="rect">
              <a:avLst/>
            </a:prstGeom>
          </p:spPr>
        </p:pic>
        <p:sp>
          <p:nvSpPr>
            <p:cNvPr id="41" name="TextBox 40">
              <a:extLst>
                <a:ext uri="{FF2B5EF4-FFF2-40B4-BE49-F238E27FC236}">
                  <a16:creationId xmlns:a16="http://schemas.microsoft.com/office/drawing/2014/main" id="{9AF9BAAC-CAC2-DF48-8C4B-84EE6C3B7574}"/>
                </a:ext>
              </a:extLst>
            </p:cNvPr>
            <p:cNvSpPr txBox="1"/>
            <p:nvPr/>
          </p:nvSpPr>
          <p:spPr>
            <a:xfrm>
              <a:off x="6748138" y="2752245"/>
              <a:ext cx="1614648" cy="523220"/>
            </a:xfrm>
            <a:prstGeom prst="rect">
              <a:avLst/>
            </a:prstGeom>
            <a:noFill/>
          </p:spPr>
          <p:txBody>
            <a:bodyPr wrap="square" rtlCol="0">
              <a:spAutoFit/>
            </a:bodyPr>
            <a:lstStyle/>
            <a:p>
              <a:pPr algn="ctr"/>
              <a:r>
                <a:rPr lang="en-US" sz="1400" dirty="0">
                  <a:solidFill>
                    <a:srgbClr val="232F3E"/>
                  </a:solidFill>
                </a:rPr>
                <a:t>Amazon EC2 Auto Scaling</a:t>
              </a:r>
            </a:p>
          </p:txBody>
        </p:sp>
      </p:gr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BC4477C1-5B00-824B-9247-AE9FB1B84508}"/>
              </a:ext>
            </a:extLst>
          </p:cNvPr>
          <p:cNvSpPr txBox="1">
            <a:spLocks/>
          </p:cNvSpPr>
          <p:nvPr/>
        </p:nvSpPr>
        <p:spPr>
          <a:xfrm>
            <a:off x="266700" y="476158"/>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System elements</a:t>
            </a:r>
          </a:p>
        </p:txBody>
      </p:sp>
    </p:spTree>
    <p:extLst>
      <p:ext uri="{BB962C8B-B14F-4D97-AF65-F5344CB8AC3E}">
        <p14:creationId xmlns:p14="http://schemas.microsoft.com/office/powerpoint/2010/main" val="130096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90</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1/3</a:t>
            </a:r>
          </a:p>
        </p:txBody>
      </p:sp>
      <p:sp>
        <p:nvSpPr>
          <p:cNvPr id="6" name="TextBox 5">
            <a:extLst>
              <a:ext uri="{FF2B5EF4-FFF2-40B4-BE49-F238E27FC236}">
                <a16:creationId xmlns:a16="http://schemas.microsoft.com/office/drawing/2014/main" id="{CD640887-C7AA-3C41-A57F-07A4BF81706B}"/>
              </a:ext>
            </a:extLst>
          </p:cNvPr>
          <p:cNvSpPr txBox="1"/>
          <p:nvPr/>
        </p:nvSpPr>
        <p:spPr>
          <a:xfrm>
            <a:off x="1853951" y="1821482"/>
            <a:ext cx="2301904" cy="523220"/>
          </a:xfrm>
          <a:prstGeom prst="rect">
            <a:avLst/>
          </a:prstGeom>
          <a:noFill/>
        </p:spPr>
        <p:txBody>
          <a:bodyPr wrap="square" rtlCol="0">
            <a:spAutoFit/>
          </a:bodyPr>
          <a:lstStyle/>
          <a:p>
            <a:pPr algn="ctr"/>
            <a:r>
              <a:rPr lang="en-US" sz="1400" dirty="0"/>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sp>
        <p:nvSpPr>
          <p:cNvPr id="13" name="TextBox 12">
            <a:extLst>
              <a:ext uri="{FF2B5EF4-FFF2-40B4-BE49-F238E27FC236}">
                <a16:creationId xmlns:a16="http://schemas.microsoft.com/office/drawing/2014/main" id="{5694E00B-7B29-8F4A-981E-EF04666E3AB9}"/>
              </a:ext>
            </a:extLst>
          </p:cNvPr>
          <p:cNvSpPr txBox="1"/>
          <p:nvPr/>
        </p:nvSpPr>
        <p:spPr>
          <a:xfrm>
            <a:off x="1853951" y="3228532"/>
            <a:ext cx="2301904" cy="523220"/>
          </a:xfrm>
          <a:prstGeom prst="rect">
            <a:avLst/>
          </a:prstGeom>
          <a:noFill/>
        </p:spPr>
        <p:txBody>
          <a:bodyPr wrap="square" rtlCol="0">
            <a:spAutoFit/>
          </a:bodyPr>
          <a:lstStyle/>
          <a:p>
            <a:pPr algn="ctr"/>
            <a:r>
              <a:rPr lang="en-US" sz="1400" dirty="0"/>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t>Amazon Kinesis </a:t>
            </a:r>
          </a:p>
          <a:p>
            <a:pPr algn="ctr"/>
            <a:r>
              <a:rPr lang="en-US" sz="1400" dirty="0"/>
              <a:t>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t>AWS Elemental </a:t>
            </a:r>
            <a:r>
              <a:rPr lang="en-US" sz="1400" dirty="0" err="1"/>
              <a:t>MediaConnect</a:t>
            </a:r>
            <a:endParaRPr lang="en-US" sz="1400" dirty="0"/>
          </a:p>
        </p:txBody>
      </p:sp>
      <p:pic>
        <p:nvPicPr>
          <p:cNvPr id="52" name="Graphic 51">
            <a:extLst>
              <a:ext uri="{FF2B5EF4-FFF2-40B4-BE49-F238E27FC236}">
                <a16:creationId xmlns:a16="http://schemas.microsoft.com/office/drawing/2014/main" id="{0F61DFE4-94FC-3C45-B790-0461888338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9303" y="2494083"/>
            <a:ext cx="711200" cy="711200"/>
          </a:xfrm>
          <a:prstGeom prst="rect">
            <a:avLst/>
          </a:prstGeom>
        </p:spPr>
      </p:pic>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9303" y="1099440"/>
            <a:ext cx="711200" cy="711200"/>
          </a:xfrm>
          <a:prstGeom prst="rect">
            <a:avLst/>
          </a:prstGeom>
        </p:spPr>
      </p:pic>
      <p:pic>
        <p:nvPicPr>
          <p:cNvPr id="54" name="Graphic 53">
            <a:extLst>
              <a:ext uri="{FF2B5EF4-FFF2-40B4-BE49-F238E27FC236}">
                <a16:creationId xmlns:a16="http://schemas.microsoft.com/office/drawing/2014/main" id="{711D6F9B-EA50-1346-9DB2-15F35A646B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94083"/>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099440"/>
            <a:ext cx="711200" cy="711200"/>
          </a:xfrm>
          <a:prstGeom prst="rect">
            <a:avLst/>
          </a:prstGeom>
        </p:spPr>
      </p:pic>
      <p:pic>
        <p:nvPicPr>
          <p:cNvPr id="56" name="Graphic 55">
            <a:extLst>
              <a:ext uri="{FF2B5EF4-FFF2-40B4-BE49-F238E27FC236}">
                <a16:creationId xmlns:a16="http://schemas.microsoft.com/office/drawing/2014/main" id="{79B7E779-7E72-F44A-9708-5E4D9BF7BA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94083"/>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099440"/>
            <a:ext cx="711200" cy="711200"/>
          </a:xfrm>
          <a:prstGeom prst="rect">
            <a:avLst/>
          </a:prstGeom>
        </p:spPr>
      </p:pic>
      <p:pic>
        <p:nvPicPr>
          <p:cNvPr id="24" name="Graphic 23">
            <a:extLst>
              <a:ext uri="{FF2B5EF4-FFF2-40B4-BE49-F238E27FC236}">
                <a16:creationId xmlns:a16="http://schemas.microsoft.com/office/drawing/2014/main" id="{FC775610-B715-E544-BA38-3FE7714A79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83233" y="2476969"/>
            <a:ext cx="711200" cy="711200"/>
          </a:xfrm>
          <a:prstGeom prst="rect">
            <a:avLst/>
          </a:prstGeom>
        </p:spPr>
      </p:pic>
      <p:pic>
        <p:nvPicPr>
          <p:cNvPr id="25" name="Graphic 24">
            <a:extLst>
              <a:ext uri="{FF2B5EF4-FFF2-40B4-BE49-F238E27FC236}">
                <a16:creationId xmlns:a16="http://schemas.microsoft.com/office/drawing/2014/main" id="{1091041C-87E4-6749-B73A-3EB6E5BDF5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83233" y="1110282"/>
            <a:ext cx="711200" cy="711200"/>
          </a:xfrm>
          <a:prstGeom prst="rect">
            <a:avLst/>
          </a:prstGeom>
        </p:spPr>
      </p:pic>
      <p:sp>
        <p:nvSpPr>
          <p:cNvPr id="26" name="TextBox 25">
            <a:extLst>
              <a:ext uri="{FF2B5EF4-FFF2-40B4-BE49-F238E27FC236}">
                <a16:creationId xmlns:a16="http://schemas.microsoft.com/office/drawing/2014/main" id="{B0177453-14C1-D240-9ECA-B89D9F0A2D61}"/>
              </a:ext>
            </a:extLst>
          </p:cNvPr>
          <p:cNvSpPr txBox="1"/>
          <p:nvPr/>
        </p:nvSpPr>
        <p:spPr>
          <a:xfrm>
            <a:off x="8987881" y="1837853"/>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
        <p:nvSpPr>
          <p:cNvPr id="27" name="TextBox 26">
            <a:extLst>
              <a:ext uri="{FF2B5EF4-FFF2-40B4-BE49-F238E27FC236}">
                <a16:creationId xmlns:a16="http://schemas.microsoft.com/office/drawing/2014/main" id="{CF5C1566-F93C-CB41-B363-58E959FA7346}"/>
              </a:ext>
            </a:extLst>
          </p:cNvPr>
          <p:cNvSpPr txBox="1"/>
          <p:nvPr/>
        </p:nvSpPr>
        <p:spPr>
          <a:xfrm>
            <a:off x="8987881" y="3204540"/>
            <a:ext cx="2301904" cy="523220"/>
          </a:xfrm>
          <a:prstGeom prst="rect">
            <a:avLst/>
          </a:prstGeom>
          <a:noFill/>
        </p:spPr>
        <p:txBody>
          <a:bodyPr wrap="square" rtlCol="0">
            <a:spAutoFit/>
          </a:bodyPr>
          <a:lstStyle/>
          <a:p>
            <a:pPr algn="ctr"/>
            <a:r>
              <a:rPr lang="en-US" sz="1400" dirty="0"/>
              <a:t>AWS Elemental </a:t>
            </a:r>
            <a:r>
              <a:rPr lang="en-US" sz="1400" dirty="0" err="1"/>
              <a:t>MediaConvert</a:t>
            </a:r>
            <a:endParaRPr lang="en-US" sz="1400" dirty="0"/>
          </a:p>
        </p:txBody>
      </p:sp>
    </p:spTree>
    <p:extLst>
      <p:ext uri="{BB962C8B-B14F-4D97-AF65-F5344CB8AC3E}">
        <p14:creationId xmlns:p14="http://schemas.microsoft.com/office/powerpoint/2010/main" val="4029054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91</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2/3</a:t>
            </a:r>
          </a:p>
        </p:txBody>
      </p:sp>
      <p:sp>
        <p:nvSpPr>
          <p:cNvPr id="6" name="TextBox 5">
            <a:extLst>
              <a:ext uri="{FF2B5EF4-FFF2-40B4-BE49-F238E27FC236}">
                <a16:creationId xmlns:a16="http://schemas.microsoft.com/office/drawing/2014/main" id="{CD640887-C7AA-3C41-A57F-07A4BF81706B}"/>
              </a:ext>
            </a:extLst>
          </p:cNvPr>
          <p:cNvSpPr txBox="1"/>
          <p:nvPr/>
        </p:nvSpPr>
        <p:spPr>
          <a:xfrm>
            <a:off x="4207736" y="1852898"/>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0" name="TextBox 9">
            <a:extLst>
              <a:ext uri="{FF2B5EF4-FFF2-40B4-BE49-F238E27FC236}">
                <a16:creationId xmlns:a16="http://schemas.microsoft.com/office/drawing/2014/main" id="{CC786982-A9CE-C94D-8B29-DFF930FEB357}"/>
              </a:ext>
            </a:extLst>
          </p:cNvPr>
          <p:cNvSpPr txBox="1"/>
          <p:nvPr/>
        </p:nvSpPr>
        <p:spPr>
          <a:xfrm>
            <a:off x="6601372" y="1852898"/>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52898"/>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sp>
        <p:nvSpPr>
          <p:cNvPr id="13" name="TextBox 12">
            <a:extLst>
              <a:ext uri="{FF2B5EF4-FFF2-40B4-BE49-F238E27FC236}">
                <a16:creationId xmlns:a16="http://schemas.microsoft.com/office/drawing/2014/main" id="{02F8CF99-40F8-E94A-92C7-A51DBADCC2F5}"/>
              </a:ext>
            </a:extLst>
          </p:cNvPr>
          <p:cNvSpPr txBox="1"/>
          <p:nvPr/>
        </p:nvSpPr>
        <p:spPr>
          <a:xfrm>
            <a:off x="4207736" y="3188302"/>
            <a:ext cx="2301904" cy="523220"/>
          </a:xfrm>
          <a:prstGeom prst="rect">
            <a:avLst/>
          </a:prstGeom>
          <a:noFill/>
        </p:spPr>
        <p:txBody>
          <a:bodyPr wrap="square" rtlCol="0">
            <a:spAutoFit/>
          </a:bodyPr>
          <a:lstStyle/>
          <a:p>
            <a:pPr algn="ctr"/>
            <a:r>
              <a:rPr lang="en-US" sz="1400" dirty="0"/>
              <a:t>AWS Elemental </a:t>
            </a:r>
            <a:r>
              <a:rPr lang="en-US" sz="1400" dirty="0" err="1"/>
              <a:t>MediaPackage</a:t>
            </a:r>
            <a:endParaRPr lang="en-US" sz="1400" dirty="0"/>
          </a:p>
        </p:txBody>
      </p:sp>
      <p:sp>
        <p:nvSpPr>
          <p:cNvPr id="14" name="TextBox 13">
            <a:extLst>
              <a:ext uri="{FF2B5EF4-FFF2-40B4-BE49-F238E27FC236}">
                <a16:creationId xmlns:a16="http://schemas.microsoft.com/office/drawing/2014/main" id="{293FFB2E-FFD6-B545-83E6-749C6D270F20}"/>
              </a:ext>
            </a:extLst>
          </p:cNvPr>
          <p:cNvSpPr txBox="1"/>
          <p:nvPr/>
        </p:nvSpPr>
        <p:spPr>
          <a:xfrm>
            <a:off x="6601372" y="3188302"/>
            <a:ext cx="2301904" cy="523220"/>
          </a:xfrm>
          <a:prstGeom prst="rect">
            <a:avLst/>
          </a:prstGeom>
          <a:noFill/>
        </p:spPr>
        <p:txBody>
          <a:bodyPr wrap="square" rtlCol="0">
            <a:spAutoFit/>
          </a:bodyPr>
          <a:lstStyle/>
          <a:p>
            <a:pPr algn="ctr"/>
            <a:r>
              <a:rPr lang="en-US" sz="1400" dirty="0"/>
              <a:t>AWS Elemental </a:t>
            </a:r>
            <a:r>
              <a:rPr lang="en-US" sz="1400" dirty="0" err="1"/>
              <a:t>MediaStore</a:t>
            </a:r>
            <a:endParaRPr lang="en-US" sz="1400" dirty="0"/>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188302"/>
            <a:ext cx="2301904" cy="523220"/>
          </a:xfrm>
          <a:prstGeom prst="rect">
            <a:avLst/>
          </a:prstGeom>
          <a:noFill/>
        </p:spPr>
        <p:txBody>
          <a:bodyPr wrap="square" rtlCol="0">
            <a:spAutoFit/>
          </a:bodyPr>
          <a:lstStyle/>
          <a:p>
            <a:pPr algn="ctr"/>
            <a:r>
              <a:rPr lang="en-US" sz="1400" dirty="0"/>
              <a:t>AWS Elemental </a:t>
            </a:r>
            <a:r>
              <a:rPr lang="en-US" sz="1400" dirty="0" err="1"/>
              <a:t>MediaTailor</a:t>
            </a:r>
            <a:endParaRPr lang="en-US" sz="1400" dirty="0"/>
          </a:p>
        </p:txBody>
      </p:sp>
      <p:pic>
        <p:nvPicPr>
          <p:cNvPr id="16" name="Graphic 15">
            <a:extLst>
              <a:ext uri="{FF2B5EF4-FFF2-40B4-BE49-F238E27FC236}">
                <a16:creationId xmlns:a16="http://schemas.microsoft.com/office/drawing/2014/main" id="{D01363BA-7E6F-0E4D-9C08-F2F1C58D7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2460731"/>
            <a:ext cx="711200" cy="711200"/>
          </a:xfrm>
          <a:prstGeom prst="rect">
            <a:avLst/>
          </a:prstGeom>
        </p:spPr>
      </p:pic>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6838" y="1125327"/>
            <a:ext cx="711200" cy="711200"/>
          </a:xfrm>
          <a:prstGeom prst="rect">
            <a:avLst/>
          </a:prstGeom>
        </p:spPr>
      </p:pic>
      <p:pic>
        <p:nvPicPr>
          <p:cNvPr id="28" name="Graphic 27">
            <a:extLst>
              <a:ext uri="{FF2B5EF4-FFF2-40B4-BE49-F238E27FC236}">
                <a16:creationId xmlns:a16="http://schemas.microsoft.com/office/drawing/2014/main" id="{FF7692DF-ABED-6846-8911-0F7295FA7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088" y="2460731"/>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088" y="1125327"/>
            <a:ext cx="711200" cy="711200"/>
          </a:xfrm>
          <a:prstGeom prst="rect">
            <a:avLst/>
          </a:prstGeom>
        </p:spPr>
      </p:pic>
      <p:pic>
        <p:nvPicPr>
          <p:cNvPr id="30" name="Graphic 29">
            <a:extLst>
              <a:ext uri="{FF2B5EF4-FFF2-40B4-BE49-F238E27FC236}">
                <a16:creationId xmlns:a16="http://schemas.microsoft.com/office/drawing/2014/main" id="{8BF156F0-1C3E-C247-BC2B-887186B899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96724" y="2460731"/>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6724" y="1125327"/>
            <a:ext cx="711200" cy="711200"/>
          </a:xfrm>
          <a:prstGeom prst="rect">
            <a:avLst/>
          </a:prstGeom>
        </p:spPr>
      </p:pic>
      <p:sp>
        <p:nvSpPr>
          <p:cNvPr id="21" name="TextBox 20">
            <a:extLst>
              <a:ext uri="{FF2B5EF4-FFF2-40B4-BE49-F238E27FC236}">
                <a16:creationId xmlns:a16="http://schemas.microsoft.com/office/drawing/2014/main" id="{AD7E49FD-604A-724E-8F80-43D215E5D48F}"/>
              </a:ext>
            </a:extLst>
          </p:cNvPr>
          <p:cNvSpPr txBox="1"/>
          <p:nvPr/>
        </p:nvSpPr>
        <p:spPr>
          <a:xfrm>
            <a:off x="1847391" y="1847369"/>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sp>
        <p:nvSpPr>
          <p:cNvPr id="22" name="TextBox 21">
            <a:extLst>
              <a:ext uri="{FF2B5EF4-FFF2-40B4-BE49-F238E27FC236}">
                <a16:creationId xmlns:a16="http://schemas.microsoft.com/office/drawing/2014/main" id="{2CB319CF-EE20-134B-9700-9F260F257AA8}"/>
              </a:ext>
            </a:extLst>
          </p:cNvPr>
          <p:cNvSpPr txBox="1"/>
          <p:nvPr/>
        </p:nvSpPr>
        <p:spPr>
          <a:xfrm>
            <a:off x="1847391" y="3195180"/>
            <a:ext cx="2301904" cy="523220"/>
          </a:xfrm>
          <a:prstGeom prst="rect">
            <a:avLst/>
          </a:prstGeom>
          <a:noFill/>
        </p:spPr>
        <p:txBody>
          <a:bodyPr wrap="square" rtlCol="0">
            <a:spAutoFit/>
          </a:bodyPr>
          <a:lstStyle/>
          <a:p>
            <a:pPr algn="ctr"/>
            <a:r>
              <a:rPr lang="en-US" sz="1400" dirty="0"/>
              <a:t>AWS Elemental </a:t>
            </a:r>
            <a:br>
              <a:rPr lang="en-US" sz="1400" dirty="0"/>
            </a:br>
            <a:r>
              <a:rPr lang="en-US" sz="1400" dirty="0" err="1"/>
              <a:t>MediaLive</a:t>
            </a:r>
            <a:endParaRPr lang="en-US" sz="1400" dirty="0"/>
          </a:p>
        </p:txBody>
      </p:sp>
      <p:pic>
        <p:nvPicPr>
          <p:cNvPr id="23" name="Graphic 22">
            <a:extLst>
              <a:ext uri="{FF2B5EF4-FFF2-40B4-BE49-F238E27FC236}">
                <a16:creationId xmlns:a16="http://schemas.microsoft.com/office/drawing/2014/main" id="{AF46E384-55D1-1741-AE8E-97B4D658E4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2743" y="2460731"/>
            <a:ext cx="711200" cy="711200"/>
          </a:xfrm>
          <a:prstGeom prst="rect">
            <a:avLst/>
          </a:prstGeom>
        </p:spPr>
      </p:pic>
      <p:pic>
        <p:nvPicPr>
          <p:cNvPr id="24" name="Graphic 23">
            <a:extLst>
              <a:ext uri="{FF2B5EF4-FFF2-40B4-BE49-F238E27FC236}">
                <a16:creationId xmlns:a16="http://schemas.microsoft.com/office/drawing/2014/main" id="{BA615AA4-1B58-4C40-9ABC-710CC688A3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42743" y="1125327"/>
            <a:ext cx="711200" cy="711200"/>
          </a:xfrm>
          <a:prstGeom prst="rect">
            <a:avLst/>
          </a:prstGeom>
        </p:spPr>
      </p:pic>
      <p:cxnSp>
        <p:nvCxnSpPr>
          <p:cNvPr id="25" name="Straight Connector 24">
            <a:extLst>
              <a:ext uri="{FF2B5EF4-FFF2-40B4-BE49-F238E27FC236}">
                <a16:creationId xmlns:a16="http://schemas.microsoft.com/office/drawing/2014/main" id="{17561AAF-9D1F-044B-B5C2-32A52EE0A78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7BB35-E01B-E74A-A149-39D8FCA35175}"/>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3B46C-9B61-8244-AD7D-D2806388754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49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92</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3/3</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307777"/>
          </a:xfrm>
          <a:prstGeom prst="rect">
            <a:avLst/>
          </a:prstGeom>
          <a:noFill/>
        </p:spPr>
        <p:txBody>
          <a:bodyPr wrap="square" rtlCol="0">
            <a:spAutoFit/>
          </a:bodyPr>
          <a:lstStyle/>
          <a:p>
            <a:pPr algn="ctr"/>
            <a:r>
              <a:rPr lang="en-US" sz="1400" dirty="0"/>
              <a:t>AWS Elemental Delta</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633797" y="1870826"/>
            <a:ext cx="2301904" cy="307777"/>
          </a:xfrm>
          <a:prstGeom prst="rect">
            <a:avLst/>
          </a:prstGeom>
          <a:noFill/>
        </p:spPr>
        <p:txBody>
          <a:bodyPr wrap="square" rtlCol="0">
            <a:spAutoFit/>
          </a:bodyPr>
          <a:lstStyle/>
          <a:p>
            <a:pPr algn="ctr"/>
            <a:r>
              <a:rPr lang="en-US" sz="1400" dirty="0"/>
              <a:t>AWS Elemental Live</a:t>
            </a:r>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307777"/>
          </a:xfrm>
          <a:prstGeom prst="rect">
            <a:avLst/>
          </a:prstGeom>
          <a:noFill/>
        </p:spPr>
        <p:txBody>
          <a:bodyPr wrap="square" rtlCol="0">
            <a:spAutoFit/>
          </a:bodyPr>
          <a:lstStyle/>
          <a:p>
            <a:pPr algn="ctr"/>
            <a:r>
              <a:rPr lang="en-US" sz="1400" dirty="0"/>
              <a:t>AWS Elemental Server</a:t>
            </a:r>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307777"/>
          </a:xfrm>
          <a:prstGeom prst="rect">
            <a:avLst/>
          </a:prstGeom>
          <a:noFill/>
        </p:spPr>
        <p:txBody>
          <a:bodyPr wrap="square" rtlCol="0">
            <a:spAutoFit/>
          </a:bodyPr>
          <a:lstStyle/>
          <a:p>
            <a:pPr algn="ctr"/>
            <a:r>
              <a:rPr lang="en-US" sz="1400" dirty="0"/>
              <a:t>AWS Elemental Delta</a:t>
            </a:r>
          </a:p>
        </p:txBody>
      </p:sp>
      <p:sp>
        <p:nvSpPr>
          <p:cNvPr id="14" name="TextBox 13">
            <a:extLst>
              <a:ext uri="{FF2B5EF4-FFF2-40B4-BE49-F238E27FC236}">
                <a16:creationId xmlns:a16="http://schemas.microsoft.com/office/drawing/2014/main" id="{293FFB2E-FFD6-B545-83E6-749C6D270F20}"/>
              </a:ext>
            </a:extLst>
          </p:cNvPr>
          <p:cNvSpPr txBox="1"/>
          <p:nvPr/>
        </p:nvSpPr>
        <p:spPr>
          <a:xfrm>
            <a:off x="6633797" y="3206230"/>
            <a:ext cx="2301904" cy="307777"/>
          </a:xfrm>
          <a:prstGeom prst="rect">
            <a:avLst/>
          </a:prstGeom>
          <a:noFill/>
        </p:spPr>
        <p:txBody>
          <a:bodyPr wrap="square" rtlCol="0">
            <a:spAutoFit/>
          </a:bodyPr>
          <a:lstStyle/>
          <a:p>
            <a:pPr algn="ctr"/>
            <a:r>
              <a:rPr lang="en-US" sz="1400" dirty="0"/>
              <a:t>AWS Elemental Live</a:t>
            </a:r>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307777"/>
          </a:xfrm>
          <a:prstGeom prst="rect">
            <a:avLst/>
          </a:prstGeom>
          <a:noFill/>
        </p:spPr>
        <p:txBody>
          <a:bodyPr wrap="square" rtlCol="0">
            <a:spAutoFit/>
          </a:bodyPr>
          <a:lstStyle/>
          <a:p>
            <a:pPr algn="ctr"/>
            <a:r>
              <a:rPr lang="en-US" sz="1400" dirty="0"/>
              <a:t>AWS Elemental Server</a:t>
            </a:r>
          </a:p>
        </p:txBody>
      </p:sp>
      <p:sp>
        <p:nvSpPr>
          <p:cNvPr id="34" name="TextBox 33">
            <a:extLst>
              <a:ext uri="{FF2B5EF4-FFF2-40B4-BE49-F238E27FC236}">
                <a16:creationId xmlns:a16="http://schemas.microsoft.com/office/drawing/2014/main" id="{1D58A6A3-F583-5544-9595-CFEED430D93E}"/>
              </a:ext>
            </a:extLst>
          </p:cNvPr>
          <p:cNvSpPr txBox="1"/>
          <p:nvPr/>
        </p:nvSpPr>
        <p:spPr>
          <a:xfrm>
            <a:off x="1850746" y="1870826"/>
            <a:ext cx="2301904" cy="307777"/>
          </a:xfrm>
          <a:prstGeom prst="rect">
            <a:avLst/>
          </a:prstGeom>
          <a:noFill/>
        </p:spPr>
        <p:txBody>
          <a:bodyPr wrap="square" rtlCol="0">
            <a:spAutoFit/>
          </a:bodyPr>
          <a:lstStyle/>
          <a:p>
            <a:pPr algn="ctr"/>
            <a:r>
              <a:rPr lang="en-US" sz="1400" dirty="0"/>
              <a:t>AWS Elemental Conductor</a:t>
            </a:r>
          </a:p>
        </p:txBody>
      </p:sp>
      <p:sp>
        <p:nvSpPr>
          <p:cNvPr id="35" name="TextBox 34">
            <a:extLst>
              <a:ext uri="{FF2B5EF4-FFF2-40B4-BE49-F238E27FC236}">
                <a16:creationId xmlns:a16="http://schemas.microsoft.com/office/drawing/2014/main" id="{BD2F6B3F-D8A5-D849-BA3C-3A6A9B6DD0F8}"/>
              </a:ext>
            </a:extLst>
          </p:cNvPr>
          <p:cNvSpPr txBox="1"/>
          <p:nvPr/>
        </p:nvSpPr>
        <p:spPr>
          <a:xfrm>
            <a:off x="1850746" y="3206230"/>
            <a:ext cx="2301904" cy="307777"/>
          </a:xfrm>
          <a:prstGeom prst="rect">
            <a:avLst/>
          </a:prstGeom>
          <a:noFill/>
        </p:spPr>
        <p:txBody>
          <a:bodyPr wrap="square" rtlCol="0">
            <a:spAutoFit/>
          </a:bodyPr>
          <a:lstStyle/>
          <a:p>
            <a:pPr algn="ctr"/>
            <a:r>
              <a:rPr lang="en-US" sz="1400" dirty="0"/>
              <a:t>AWS Elemental Conductor</a:t>
            </a:r>
          </a:p>
        </p:txBody>
      </p:sp>
      <p:pic>
        <p:nvPicPr>
          <p:cNvPr id="12" name="Graphic 11">
            <a:extLst>
              <a:ext uri="{FF2B5EF4-FFF2-40B4-BE49-F238E27FC236}">
                <a16:creationId xmlns:a16="http://schemas.microsoft.com/office/drawing/2014/main" id="{30ECE273-2E22-7E4A-97FB-E094420C0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2030" y="2462373"/>
            <a:ext cx="711200" cy="711200"/>
          </a:xfrm>
          <a:prstGeom prst="rect">
            <a:avLst/>
          </a:prstGeom>
        </p:spPr>
      </p:pic>
      <p:pic>
        <p:nvPicPr>
          <p:cNvPr id="19" name="Graphic 18">
            <a:extLst>
              <a:ext uri="{FF2B5EF4-FFF2-40B4-BE49-F238E27FC236}">
                <a16:creationId xmlns:a16="http://schemas.microsoft.com/office/drawing/2014/main" id="{372741FA-386A-004B-A0F4-C7ED5D3A1D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2030" y="1140012"/>
            <a:ext cx="711200" cy="711200"/>
          </a:xfrm>
          <a:prstGeom prst="rect">
            <a:avLst/>
          </a:prstGeom>
        </p:spPr>
      </p:pic>
      <p:pic>
        <p:nvPicPr>
          <p:cNvPr id="21" name="Graphic 20">
            <a:extLst>
              <a:ext uri="{FF2B5EF4-FFF2-40B4-BE49-F238E27FC236}">
                <a16:creationId xmlns:a16="http://schemas.microsoft.com/office/drawing/2014/main" id="{8A8ADE1D-77B6-C843-A8C7-02D669FC8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663" y="2462373"/>
            <a:ext cx="711200" cy="711200"/>
          </a:xfrm>
          <a:prstGeom prst="rect">
            <a:avLst/>
          </a:prstGeom>
        </p:spPr>
      </p:pic>
      <p:pic>
        <p:nvPicPr>
          <p:cNvPr id="23" name="Graphic 22">
            <a:extLst>
              <a:ext uri="{FF2B5EF4-FFF2-40B4-BE49-F238E27FC236}">
                <a16:creationId xmlns:a16="http://schemas.microsoft.com/office/drawing/2014/main" id="{98377711-62A6-A94C-A63A-8DD343BC31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1140012"/>
            <a:ext cx="711200" cy="711200"/>
          </a:xfrm>
          <a:prstGeom prst="rect">
            <a:avLst/>
          </a:prstGeom>
        </p:spPr>
      </p:pic>
      <p:pic>
        <p:nvPicPr>
          <p:cNvPr id="25" name="Graphic 24">
            <a:extLst>
              <a:ext uri="{FF2B5EF4-FFF2-40B4-BE49-F238E27FC236}">
                <a16:creationId xmlns:a16="http://schemas.microsoft.com/office/drawing/2014/main" id="{42807D3B-DBBA-8845-A54E-00D2B3E2C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5979" y="2462373"/>
            <a:ext cx="711200" cy="711200"/>
          </a:xfrm>
          <a:prstGeom prst="rect">
            <a:avLst/>
          </a:prstGeom>
        </p:spPr>
      </p:pic>
      <p:pic>
        <p:nvPicPr>
          <p:cNvPr id="27" name="Graphic 26">
            <a:extLst>
              <a:ext uri="{FF2B5EF4-FFF2-40B4-BE49-F238E27FC236}">
                <a16:creationId xmlns:a16="http://schemas.microsoft.com/office/drawing/2014/main" id="{506CEEC4-CB6F-9240-97DE-95A3BAC4C5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5979" y="1140012"/>
            <a:ext cx="711200" cy="711200"/>
          </a:xfrm>
          <a:prstGeom prst="rect">
            <a:avLst/>
          </a:prstGeom>
        </p:spPr>
      </p:pic>
      <p:pic>
        <p:nvPicPr>
          <p:cNvPr id="37" name="Graphic 36">
            <a:extLst>
              <a:ext uri="{FF2B5EF4-FFF2-40B4-BE49-F238E27FC236}">
                <a16:creationId xmlns:a16="http://schemas.microsoft.com/office/drawing/2014/main" id="{77B184B5-80C1-9844-8C54-897FD97CD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7849" y="2462373"/>
            <a:ext cx="711200" cy="711200"/>
          </a:xfrm>
          <a:prstGeom prst="rect">
            <a:avLst/>
          </a:prstGeom>
        </p:spPr>
      </p:pic>
      <p:pic>
        <p:nvPicPr>
          <p:cNvPr id="39" name="Graphic 38">
            <a:extLst>
              <a:ext uri="{FF2B5EF4-FFF2-40B4-BE49-F238E27FC236}">
                <a16:creationId xmlns:a16="http://schemas.microsoft.com/office/drawing/2014/main" id="{E3509020-9A78-104D-BE12-BEEC76A1C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49" y="1136272"/>
            <a:ext cx="711200" cy="711200"/>
          </a:xfrm>
          <a:prstGeom prst="rect">
            <a:avLst/>
          </a:prstGeom>
        </p:spPr>
      </p:pic>
    </p:spTree>
    <p:extLst>
      <p:ext uri="{BB962C8B-B14F-4D97-AF65-F5344CB8AC3E}">
        <p14:creationId xmlns:p14="http://schemas.microsoft.com/office/powerpoint/2010/main" val="10088341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&amp;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93</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9" name="Graphic 8">
            <a:extLst>
              <a:ext uri="{FF2B5EF4-FFF2-40B4-BE49-F238E27FC236}">
                <a16:creationId xmlns:a16="http://schemas.microsoft.com/office/drawing/2014/main" id="{5165DE82-197C-5B49-8156-FFE4F8CF0D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33698"/>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&amp;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t>AWS </a:t>
            </a:r>
            <a:r>
              <a:rPr lang="en-US" sz="1400" dirty="0" err="1"/>
              <a:t>DataSync</a:t>
            </a:r>
            <a:r>
              <a:rPr lang="en-US" sz="1400" dirty="0"/>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t>AWS Migration Hub</a:t>
            </a:r>
          </a:p>
        </p:txBody>
      </p:sp>
      <p:pic>
        <p:nvPicPr>
          <p:cNvPr id="44" name="Graphic 43">
            <a:extLst>
              <a:ext uri="{FF2B5EF4-FFF2-40B4-BE49-F238E27FC236}">
                <a16:creationId xmlns:a16="http://schemas.microsoft.com/office/drawing/2014/main" id="{0C67EB9A-548B-DE4D-9E73-326B5C080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470311"/>
            <a:ext cx="711200" cy="711200"/>
          </a:xfrm>
          <a:prstGeom prst="rect">
            <a:avLst/>
          </a:prstGeom>
        </p:spPr>
      </p:pic>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18902"/>
            <a:ext cx="711200" cy="711200"/>
          </a:xfrm>
          <a:prstGeom prst="rect">
            <a:avLst/>
          </a:prstGeom>
        </p:spPr>
      </p:pic>
      <p:pic>
        <p:nvPicPr>
          <p:cNvPr id="46" name="Graphic 45">
            <a:extLst>
              <a:ext uri="{FF2B5EF4-FFF2-40B4-BE49-F238E27FC236}">
                <a16:creationId xmlns:a16="http://schemas.microsoft.com/office/drawing/2014/main" id="{7BD0C6DE-61AB-174C-9123-F8CCF1BDD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470311"/>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118902"/>
            <a:ext cx="711200" cy="711200"/>
          </a:xfrm>
          <a:prstGeom prst="rect">
            <a:avLst/>
          </a:prstGeom>
        </p:spPr>
      </p:pic>
      <p:pic>
        <p:nvPicPr>
          <p:cNvPr id="48" name="Graphic 47">
            <a:extLst>
              <a:ext uri="{FF2B5EF4-FFF2-40B4-BE49-F238E27FC236}">
                <a16:creationId xmlns:a16="http://schemas.microsoft.com/office/drawing/2014/main" id="{33E08D09-FB60-F940-8614-ED2F73884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470311"/>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118902"/>
            <a:ext cx="711200" cy="711200"/>
          </a:xfrm>
          <a:prstGeom prst="rect">
            <a:avLst/>
          </a:prstGeom>
        </p:spPr>
      </p:pic>
      <p:pic>
        <p:nvPicPr>
          <p:cNvPr id="50" name="Graphic 49">
            <a:extLst>
              <a:ext uri="{FF2B5EF4-FFF2-40B4-BE49-F238E27FC236}">
                <a16:creationId xmlns:a16="http://schemas.microsoft.com/office/drawing/2014/main" id="{A4CE34DA-1917-FB4A-A83D-81875998C2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38992" y="2470311"/>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8992" y="1118902"/>
            <a:ext cx="711200" cy="711200"/>
          </a:xfrm>
          <a:prstGeom prst="rect">
            <a:avLst/>
          </a:prstGeom>
        </p:spPr>
      </p:pic>
      <p:sp>
        <p:nvSpPr>
          <p:cNvPr id="24" name="TextBox 23">
            <a:extLst>
              <a:ext uri="{FF2B5EF4-FFF2-40B4-BE49-F238E27FC236}">
                <a16:creationId xmlns:a16="http://schemas.microsoft.com/office/drawing/2014/main" id="{54363DD4-7729-2543-825C-418151B23D54}"/>
              </a:ext>
            </a:extLst>
          </p:cNvPr>
          <p:cNvSpPr txBox="1"/>
          <p:nvPr/>
        </p:nvSpPr>
        <p:spPr>
          <a:xfrm>
            <a:off x="7106936" y="4492129"/>
            <a:ext cx="1335682" cy="307777"/>
          </a:xfrm>
          <a:prstGeom prst="rect">
            <a:avLst/>
          </a:prstGeom>
          <a:noFill/>
        </p:spPr>
        <p:txBody>
          <a:bodyPr wrap="square" rtlCol="0">
            <a:spAutoFit/>
          </a:bodyPr>
          <a:lstStyle/>
          <a:p>
            <a:pPr algn="ctr"/>
            <a:r>
              <a:rPr lang="en-US" sz="1400" dirty="0"/>
              <a:t>Agent</a:t>
            </a:r>
          </a:p>
        </p:txBody>
      </p:sp>
      <p:pic>
        <p:nvPicPr>
          <p:cNvPr id="17" name="Graphic 16">
            <a:extLst>
              <a:ext uri="{FF2B5EF4-FFF2-40B4-BE49-F238E27FC236}">
                <a16:creationId xmlns:a16="http://schemas.microsoft.com/office/drawing/2014/main" id="{9A97ABC9-1706-8643-BB0E-A701A4E3715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9827" y="3986337"/>
            <a:ext cx="469900" cy="4699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95</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p:txBody>
          <a:bodyPr/>
          <a:lstStyle/>
          <a:p>
            <a:r>
              <a:rPr lang="en-US" dirty="0"/>
              <a:t>Migration &amp; Transfer</a:t>
            </a:r>
          </a:p>
        </p:txBody>
      </p:sp>
      <p:sp>
        <p:nvSpPr>
          <p:cNvPr id="4" name="Text Placeholder 3">
            <a:extLst>
              <a:ext uri="{FF2B5EF4-FFF2-40B4-BE49-F238E27FC236}">
                <a16:creationId xmlns:a16="http://schemas.microsoft.com/office/drawing/2014/main" id="{DC557D48-EA79-7A46-AE1B-01BC7550C1FC}"/>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t>AWS Server Migration Service</a:t>
            </a:r>
          </a:p>
        </p:txBody>
      </p:sp>
      <p:pic>
        <p:nvPicPr>
          <p:cNvPr id="25" name="Graphic 24">
            <a:extLst>
              <a:ext uri="{FF2B5EF4-FFF2-40B4-BE49-F238E27FC236}">
                <a16:creationId xmlns:a16="http://schemas.microsoft.com/office/drawing/2014/main" id="{1774BFC8-93BC-9E41-B080-99C1C4DBB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562430"/>
            <a:ext cx="711200" cy="711200"/>
          </a:xfrm>
          <a:prstGeom prst="rect">
            <a:avLst/>
          </a:prstGeom>
        </p:spPr>
      </p:pic>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5D92751-F706-EB4E-9656-FE631A8BAACA}"/>
              </a:ext>
            </a:extLst>
          </p:cNvPr>
          <p:cNvSpPr txBox="1"/>
          <p:nvPr/>
        </p:nvSpPr>
        <p:spPr>
          <a:xfrm>
            <a:off x="6528452" y="1905781"/>
            <a:ext cx="2301904" cy="307777"/>
          </a:xfrm>
          <a:prstGeom prst="rect">
            <a:avLst/>
          </a:prstGeom>
          <a:noFill/>
        </p:spPr>
        <p:txBody>
          <a:bodyPr wrap="square" rtlCol="0">
            <a:spAutoFit/>
          </a:bodyPr>
          <a:lstStyle/>
          <a:p>
            <a:pPr algn="ctr"/>
            <a:r>
              <a:rPr lang="en-US" sz="1400" dirty="0" err="1"/>
              <a:t>CloudEndure</a:t>
            </a:r>
            <a:r>
              <a:rPr lang="en-US" sz="1400" dirty="0"/>
              <a:t> Migration</a:t>
            </a:r>
          </a:p>
        </p:txBody>
      </p:sp>
      <p:sp>
        <p:nvSpPr>
          <p:cNvPr id="30" name="TextBox 29">
            <a:extLst>
              <a:ext uri="{FF2B5EF4-FFF2-40B4-BE49-F238E27FC236}">
                <a16:creationId xmlns:a16="http://schemas.microsoft.com/office/drawing/2014/main" id="{963F4D23-F304-1F48-8CD8-8F2E6880938A}"/>
              </a:ext>
            </a:extLst>
          </p:cNvPr>
          <p:cNvSpPr txBox="1"/>
          <p:nvPr/>
        </p:nvSpPr>
        <p:spPr>
          <a:xfrm>
            <a:off x="6541177" y="3245895"/>
            <a:ext cx="2301904" cy="307777"/>
          </a:xfrm>
          <a:prstGeom prst="rect">
            <a:avLst/>
          </a:prstGeom>
          <a:noFill/>
        </p:spPr>
        <p:txBody>
          <a:bodyPr wrap="square" rtlCol="0">
            <a:spAutoFit/>
          </a:bodyPr>
          <a:lstStyle/>
          <a:p>
            <a:pPr algn="ctr"/>
            <a:r>
              <a:rPr lang="en-US" sz="1400" dirty="0" err="1"/>
              <a:t>CloudEndure</a:t>
            </a:r>
            <a:r>
              <a:rPr lang="en-US" sz="1400" dirty="0"/>
              <a:t> Migration</a:t>
            </a:r>
          </a:p>
        </p:txBody>
      </p:sp>
      <p:pic>
        <p:nvPicPr>
          <p:cNvPr id="31" name="Picture 30">
            <a:extLst>
              <a:ext uri="{FF2B5EF4-FFF2-40B4-BE49-F238E27FC236}">
                <a16:creationId xmlns:a16="http://schemas.microsoft.com/office/drawing/2014/main" id="{9F7FBBBE-8FB5-0747-ADAC-F87CC788BBBE}"/>
              </a:ext>
            </a:extLst>
          </p:cNvPr>
          <p:cNvPicPr>
            <a:picLocks noChangeAspect="1"/>
          </p:cNvPicPr>
          <p:nvPr/>
        </p:nvPicPr>
        <p:blipFill>
          <a:blip r:embed="rId6"/>
          <a:stretch>
            <a:fillRect/>
          </a:stretch>
        </p:blipFill>
        <p:spPr>
          <a:xfrm>
            <a:off x="7367086" y="2521977"/>
            <a:ext cx="711200" cy="711200"/>
          </a:xfrm>
          <a:prstGeom prst="rect">
            <a:avLst/>
          </a:prstGeom>
        </p:spPr>
      </p:pic>
      <p:pic>
        <p:nvPicPr>
          <p:cNvPr id="32" name="Picture 31">
            <a:extLst>
              <a:ext uri="{FF2B5EF4-FFF2-40B4-BE49-F238E27FC236}">
                <a16:creationId xmlns:a16="http://schemas.microsoft.com/office/drawing/2014/main" id="{018D3D93-5FCF-B84D-9CD5-C1E7781DF80B}"/>
              </a:ext>
            </a:extLst>
          </p:cNvPr>
          <p:cNvPicPr>
            <a:picLocks noChangeAspect="1"/>
          </p:cNvPicPr>
          <p:nvPr/>
        </p:nvPicPr>
        <p:blipFill>
          <a:blip r:embed="rId7"/>
          <a:stretch>
            <a:fillRect/>
          </a:stretch>
        </p:blipFill>
        <p:spPr>
          <a:xfrm>
            <a:off x="7369361" y="1166005"/>
            <a:ext cx="708925" cy="708925"/>
          </a:xfrm>
          <a:prstGeom prst="rect">
            <a:avLst/>
          </a:prstGeom>
        </p:spPr>
      </p:pic>
      <p:sp>
        <p:nvSpPr>
          <p:cNvPr id="33" name="TextBox 32">
            <a:extLst>
              <a:ext uri="{FF2B5EF4-FFF2-40B4-BE49-F238E27FC236}">
                <a16:creationId xmlns:a16="http://schemas.microsoft.com/office/drawing/2014/main" id="{E06D668F-B282-264D-9944-F7C972B3A70F}"/>
              </a:ext>
            </a:extLst>
          </p:cNvPr>
          <p:cNvSpPr txBox="1"/>
          <p:nvPr/>
        </p:nvSpPr>
        <p:spPr>
          <a:xfrm>
            <a:off x="4175310" y="1841950"/>
            <a:ext cx="2301904" cy="307777"/>
          </a:xfrm>
          <a:prstGeom prst="rect">
            <a:avLst/>
          </a:prstGeom>
          <a:noFill/>
        </p:spPr>
        <p:txBody>
          <a:bodyPr wrap="square" rtlCol="0">
            <a:spAutoFit/>
          </a:bodyPr>
          <a:lstStyle/>
          <a:p>
            <a:pPr algn="ctr"/>
            <a:r>
              <a:rPr lang="en-US" sz="1400" dirty="0"/>
              <a:t>AWS Transfer Family</a:t>
            </a:r>
          </a:p>
        </p:txBody>
      </p:sp>
      <p:sp>
        <p:nvSpPr>
          <p:cNvPr id="34" name="TextBox 33">
            <a:extLst>
              <a:ext uri="{FF2B5EF4-FFF2-40B4-BE49-F238E27FC236}">
                <a16:creationId xmlns:a16="http://schemas.microsoft.com/office/drawing/2014/main" id="{5442AFD8-3A8D-8C4B-AF7F-5C5A1AAB2F81}"/>
              </a:ext>
            </a:extLst>
          </p:cNvPr>
          <p:cNvSpPr txBox="1"/>
          <p:nvPr/>
        </p:nvSpPr>
        <p:spPr>
          <a:xfrm>
            <a:off x="4175310" y="3266677"/>
            <a:ext cx="2301904" cy="307777"/>
          </a:xfrm>
          <a:prstGeom prst="rect">
            <a:avLst/>
          </a:prstGeom>
          <a:noFill/>
        </p:spPr>
        <p:txBody>
          <a:bodyPr wrap="square" rtlCol="0">
            <a:spAutoFit/>
          </a:bodyPr>
          <a:lstStyle/>
          <a:p>
            <a:pPr algn="ctr"/>
            <a:r>
              <a:rPr lang="en-US" sz="1400" dirty="0"/>
              <a:t>AWS Transfer Family</a:t>
            </a:r>
          </a:p>
        </p:txBody>
      </p:sp>
      <p:pic>
        <p:nvPicPr>
          <p:cNvPr id="36" name="Graphic 35">
            <a:extLst>
              <a:ext uri="{FF2B5EF4-FFF2-40B4-BE49-F238E27FC236}">
                <a16:creationId xmlns:a16="http://schemas.microsoft.com/office/drawing/2014/main" id="{9C8AA47B-9473-144C-8A64-98D1B3EF39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1813" y="1130750"/>
            <a:ext cx="711200" cy="711200"/>
          </a:xfrm>
          <a:prstGeom prst="rect">
            <a:avLst/>
          </a:prstGeom>
        </p:spPr>
      </p:pic>
      <p:sp>
        <p:nvSpPr>
          <p:cNvPr id="40" name="TextBox 39">
            <a:extLst>
              <a:ext uri="{FF2B5EF4-FFF2-40B4-BE49-F238E27FC236}">
                <a16:creationId xmlns:a16="http://schemas.microsoft.com/office/drawing/2014/main" id="{BC4AD415-650B-3C4F-BF00-ACE5A5DFFF33}"/>
              </a:ext>
            </a:extLst>
          </p:cNvPr>
          <p:cNvSpPr txBox="1"/>
          <p:nvPr/>
        </p:nvSpPr>
        <p:spPr>
          <a:xfrm>
            <a:off x="4836082" y="4312778"/>
            <a:ext cx="2301904" cy="307777"/>
          </a:xfrm>
          <a:prstGeom prst="rect">
            <a:avLst/>
          </a:prstGeom>
          <a:noFill/>
        </p:spPr>
        <p:txBody>
          <a:bodyPr wrap="square" rtlCol="0">
            <a:spAutoFit/>
          </a:bodyPr>
          <a:lstStyle/>
          <a:p>
            <a:pPr algn="ctr"/>
            <a:r>
              <a:rPr lang="en-US" sz="1400" dirty="0"/>
              <a:t>AWS SFTP</a:t>
            </a:r>
          </a:p>
        </p:txBody>
      </p:sp>
      <p:sp>
        <p:nvSpPr>
          <p:cNvPr id="41" name="TextBox 40">
            <a:extLst>
              <a:ext uri="{FF2B5EF4-FFF2-40B4-BE49-F238E27FC236}">
                <a16:creationId xmlns:a16="http://schemas.microsoft.com/office/drawing/2014/main" id="{67B90C4C-09D4-7F46-BFA0-551F3473ECD9}"/>
              </a:ext>
            </a:extLst>
          </p:cNvPr>
          <p:cNvSpPr txBox="1"/>
          <p:nvPr/>
        </p:nvSpPr>
        <p:spPr>
          <a:xfrm>
            <a:off x="3610395" y="5367308"/>
            <a:ext cx="2301904" cy="307777"/>
          </a:xfrm>
          <a:prstGeom prst="rect">
            <a:avLst/>
          </a:prstGeom>
          <a:noFill/>
        </p:spPr>
        <p:txBody>
          <a:bodyPr wrap="square" rtlCol="0">
            <a:spAutoFit/>
          </a:bodyPr>
          <a:lstStyle/>
          <a:p>
            <a:pPr algn="ctr"/>
            <a:r>
              <a:rPr lang="en-US" sz="1400" dirty="0"/>
              <a:t>AWS FTP</a:t>
            </a:r>
          </a:p>
        </p:txBody>
      </p:sp>
      <p:sp>
        <p:nvSpPr>
          <p:cNvPr id="42" name="TextBox 41">
            <a:extLst>
              <a:ext uri="{FF2B5EF4-FFF2-40B4-BE49-F238E27FC236}">
                <a16:creationId xmlns:a16="http://schemas.microsoft.com/office/drawing/2014/main" id="{E5CC7E57-A43E-1043-8255-7AF716F9A175}"/>
              </a:ext>
            </a:extLst>
          </p:cNvPr>
          <p:cNvSpPr txBox="1"/>
          <p:nvPr/>
        </p:nvSpPr>
        <p:spPr>
          <a:xfrm>
            <a:off x="3657253" y="4312778"/>
            <a:ext cx="2301904" cy="307777"/>
          </a:xfrm>
          <a:prstGeom prst="rect">
            <a:avLst/>
          </a:prstGeom>
          <a:noFill/>
        </p:spPr>
        <p:txBody>
          <a:bodyPr wrap="square" rtlCol="0">
            <a:spAutoFit/>
          </a:bodyPr>
          <a:lstStyle/>
          <a:p>
            <a:pPr algn="ctr"/>
            <a:r>
              <a:rPr lang="en-US" sz="1400" dirty="0"/>
              <a:t>AWS FTPS</a:t>
            </a:r>
          </a:p>
        </p:txBody>
      </p:sp>
      <p:pic>
        <p:nvPicPr>
          <p:cNvPr id="8" name="Graphic 7">
            <a:extLst>
              <a:ext uri="{FF2B5EF4-FFF2-40B4-BE49-F238E27FC236}">
                <a16:creationId xmlns:a16="http://schemas.microsoft.com/office/drawing/2014/main" id="{06310A24-0F2D-454E-B6B6-5CAE39E064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747" y="4914836"/>
            <a:ext cx="457200" cy="457200"/>
          </a:xfrm>
          <a:prstGeom prst="rect">
            <a:avLst/>
          </a:prstGeom>
        </p:spPr>
      </p:pic>
      <p:pic>
        <p:nvPicPr>
          <p:cNvPr id="21" name="Graphic 20">
            <a:extLst>
              <a:ext uri="{FF2B5EF4-FFF2-40B4-BE49-F238E27FC236}">
                <a16:creationId xmlns:a16="http://schemas.microsoft.com/office/drawing/2014/main" id="{44602641-DAB3-DC45-B5C1-E524601C8F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32747" y="3838972"/>
            <a:ext cx="457200" cy="457200"/>
          </a:xfrm>
          <a:prstGeom prst="rect">
            <a:avLst/>
          </a:prstGeom>
        </p:spPr>
      </p:pic>
      <p:pic>
        <p:nvPicPr>
          <p:cNvPr id="43" name="Graphic 42">
            <a:extLst>
              <a:ext uri="{FF2B5EF4-FFF2-40B4-BE49-F238E27FC236}">
                <a16:creationId xmlns:a16="http://schemas.microsoft.com/office/drawing/2014/main" id="{3D5862A2-95AB-AC46-A2C7-5BEB10378E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58434" y="3838972"/>
            <a:ext cx="457200" cy="457200"/>
          </a:xfrm>
          <a:prstGeom prst="rect">
            <a:avLst/>
          </a:prstGeom>
        </p:spPr>
      </p:pic>
      <p:pic>
        <p:nvPicPr>
          <p:cNvPr id="45" name="Graphic 44">
            <a:extLst>
              <a:ext uri="{FF2B5EF4-FFF2-40B4-BE49-F238E27FC236}">
                <a16:creationId xmlns:a16="http://schemas.microsoft.com/office/drawing/2014/main" id="{0DA4E053-3EC0-0F4F-8586-2A73B9F178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0044" y="2528336"/>
            <a:ext cx="711200" cy="711200"/>
          </a:xfrm>
          <a:prstGeom prst="rect">
            <a:avLst/>
          </a:prstGeom>
        </p:spPr>
      </p:pic>
    </p:spTree>
    <p:extLst>
      <p:ext uri="{BB962C8B-B14F-4D97-AF65-F5344CB8AC3E}">
        <p14:creationId xmlns:p14="http://schemas.microsoft.com/office/powerpoint/2010/main" val="17152345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96</a:t>
            </a:fld>
            <a:endParaRPr lang="en-US" dirty="0"/>
          </a:p>
        </p:txBody>
      </p:sp>
      <p:pic>
        <p:nvPicPr>
          <p:cNvPr id="4" name="Graphic 3">
            <a:extLst>
              <a:ext uri="{FF2B5EF4-FFF2-40B4-BE49-F238E27FC236}">
                <a16:creationId xmlns:a16="http://schemas.microsoft.com/office/drawing/2014/main" id="{205EA49D-B2F8-B643-B04E-F800B4E6BF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3533698"/>
            <a:ext cx="952500" cy="952500"/>
          </a:xfrm>
          <a:prstGeom prst="rect">
            <a:avLst/>
          </a:prstGeom>
        </p:spPr>
      </p:pic>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184" y="2280621"/>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t>AWS AppSync</a:t>
            </a:r>
          </a:p>
        </p:txBody>
      </p:sp>
      <p:pic>
        <p:nvPicPr>
          <p:cNvPr id="17" name="Graphic 16">
            <a:extLst>
              <a:ext uri="{FF2B5EF4-FFF2-40B4-BE49-F238E27FC236}">
                <a16:creationId xmlns:a16="http://schemas.microsoft.com/office/drawing/2014/main" id="{A5220F94-1E30-2946-9A46-D4628BA89C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12553"/>
            <a:ext cx="711200" cy="711200"/>
          </a:xfrm>
          <a:prstGeom prst="rect">
            <a:avLst/>
          </a:prstGeom>
        </p:spPr>
      </p:pic>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36225"/>
            <a:ext cx="711200" cy="711200"/>
          </a:xfrm>
          <a:prstGeom prst="rect">
            <a:avLst/>
          </a:prstGeom>
        </p:spPr>
      </p:pic>
      <p:pic>
        <p:nvPicPr>
          <p:cNvPr id="21" name="Graphic 20">
            <a:extLst>
              <a:ext uri="{FF2B5EF4-FFF2-40B4-BE49-F238E27FC236}">
                <a16:creationId xmlns:a16="http://schemas.microsoft.com/office/drawing/2014/main" id="{1D9F00D3-9216-7C41-9471-C0809FC3C2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0514" y="2612553"/>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0514" y="1236225"/>
            <a:ext cx="711200" cy="711200"/>
          </a:xfrm>
          <a:prstGeom prst="rect">
            <a:avLst/>
          </a:prstGeom>
        </p:spPr>
      </p:pic>
      <p:pic>
        <p:nvPicPr>
          <p:cNvPr id="25" name="Graphic 24">
            <a:extLst>
              <a:ext uri="{FF2B5EF4-FFF2-40B4-BE49-F238E27FC236}">
                <a16:creationId xmlns:a16="http://schemas.microsoft.com/office/drawing/2014/main" id="{19DFD9B5-18B8-1342-8D2C-92A82A1161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9177" y="2612553"/>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9177" y="1236225"/>
            <a:ext cx="711200" cy="711200"/>
          </a:xfrm>
          <a:prstGeom prst="rect">
            <a:avLst/>
          </a:prstGeom>
        </p:spPr>
      </p:pic>
      <p:pic>
        <p:nvPicPr>
          <p:cNvPr id="29" name="Graphic 28">
            <a:extLst>
              <a:ext uri="{FF2B5EF4-FFF2-40B4-BE49-F238E27FC236}">
                <a16:creationId xmlns:a16="http://schemas.microsoft.com/office/drawing/2014/main" id="{82230762-50BB-FE4E-94FB-F627FE1DDC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72445" y="2612553"/>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1236225"/>
            <a:ext cx="711200" cy="711200"/>
          </a:xfrm>
          <a:prstGeom prst="rect">
            <a:avLst/>
          </a:prstGeom>
        </p:spPr>
      </p:pic>
      <p:sp>
        <p:nvSpPr>
          <p:cNvPr id="24" name="TextBox 23">
            <a:extLst>
              <a:ext uri="{FF2B5EF4-FFF2-40B4-BE49-F238E27FC236}">
                <a16:creationId xmlns:a16="http://schemas.microsoft.com/office/drawing/2014/main" id="{B9F85762-8E49-8F43-85B5-D963E7033058}"/>
              </a:ext>
            </a:extLst>
          </p:cNvPr>
          <p:cNvSpPr txBox="1"/>
          <p:nvPr/>
        </p:nvSpPr>
        <p:spPr>
          <a:xfrm>
            <a:off x="2356517" y="4492129"/>
            <a:ext cx="1335682" cy="307777"/>
          </a:xfrm>
          <a:prstGeom prst="rect">
            <a:avLst/>
          </a:prstGeom>
          <a:noFill/>
        </p:spPr>
        <p:txBody>
          <a:bodyPr wrap="square" rtlCol="0">
            <a:spAutoFit/>
          </a:bodyPr>
          <a:lstStyle/>
          <a:p>
            <a:pPr algn="ctr"/>
            <a:r>
              <a:rPr lang="en-US" sz="1400" dirty="0"/>
              <a:t>Endpoint</a:t>
            </a:r>
          </a:p>
        </p:txBody>
      </p:sp>
      <p:pic>
        <p:nvPicPr>
          <p:cNvPr id="18" name="Graphic 17">
            <a:extLst>
              <a:ext uri="{FF2B5EF4-FFF2-40B4-BE49-F238E27FC236}">
                <a16:creationId xmlns:a16="http://schemas.microsoft.com/office/drawing/2014/main" id="{D323495A-7594-AD46-A9B1-EEBC1ACEEB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9408" y="3998069"/>
            <a:ext cx="469900" cy="4699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98</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p:txBody>
          <a:bodyPr/>
          <a:lstStyle/>
          <a:p>
            <a:r>
              <a:rPr lang="en-US" dirty="0"/>
              <a:t>Mobile</a:t>
            </a:r>
          </a:p>
        </p:txBody>
      </p:sp>
      <p:sp>
        <p:nvSpPr>
          <p:cNvPr id="4" name="Text Placeholder 3">
            <a:extLst>
              <a:ext uri="{FF2B5EF4-FFF2-40B4-BE49-F238E27FC236}">
                <a16:creationId xmlns:a16="http://schemas.microsoft.com/office/drawing/2014/main" id="{06D1194B-83A7-B54D-AAF0-34D19647BF67}"/>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t>AWS Device Farm</a:t>
            </a:r>
          </a:p>
        </p:txBody>
      </p:sp>
      <p:pic>
        <p:nvPicPr>
          <p:cNvPr id="10" name="Graphic 9">
            <a:extLst>
              <a:ext uri="{FF2B5EF4-FFF2-40B4-BE49-F238E27FC236}">
                <a16:creationId xmlns:a16="http://schemas.microsoft.com/office/drawing/2014/main" id="{C8652C76-2105-3843-ADA8-083E983215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2640229"/>
            <a:ext cx="711200" cy="711200"/>
          </a:xfrm>
          <a:prstGeom prst="rect">
            <a:avLst/>
          </a:prstGeom>
        </p:spPr>
      </p:pic>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83117"/>
            <a:ext cx="711200" cy="711200"/>
          </a:xfrm>
          <a:prstGeom prst="rect">
            <a:avLst/>
          </a:prstGeom>
        </p:spPr>
      </p:pic>
      <p:cxnSp>
        <p:nvCxnSpPr>
          <p:cNvPr id="9" name="Straight Connector 8">
            <a:extLst>
              <a:ext uri="{FF2B5EF4-FFF2-40B4-BE49-F238E27FC236}">
                <a16:creationId xmlns:a16="http://schemas.microsoft.com/office/drawing/2014/main" id="{D8C0A8AD-ECCD-4448-A90C-D865C3B32C89}"/>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5521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99</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9" name="Graphic 8">
            <a:extLst>
              <a:ext uri="{FF2B5EF4-FFF2-40B4-BE49-F238E27FC236}">
                <a16:creationId xmlns:a16="http://schemas.microsoft.com/office/drawing/2014/main" id="{EE930315-8889-364A-B815-185299E34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43382</TotalTime>
  <Words>3772</Words>
  <Application>Microsoft Macintosh PowerPoint</Application>
  <PresentationFormat>Widescreen</PresentationFormat>
  <Paragraphs>1318</Paragraphs>
  <Slides>120</Slides>
  <Notes>16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120</vt:i4>
      </vt:variant>
    </vt:vector>
  </HeadingPairs>
  <TitlesOfParts>
    <vt:vector size="126" baseType="lpstr">
      <vt:lpstr>Amazon Ember</vt:lpstr>
      <vt:lpstr>Arial</vt:lpstr>
      <vt:lpstr>Calibri</vt:lpstr>
      <vt:lpstr>Office Theme</vt:lpstr>
      <vt:lpstr>1_Office Theme</vt:lpstr>
      <vt:lpstr>2_Office Theme</vt:lpstr>
      <vt:lpstr>AWS Architecture Icons</vt:lpstr>
      <vt:lpstr>Release 7.0-2020.04.30: What’s new?</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Text boxes</vt:lpstr>
      <vt:lpstr>Examples</vt:lpstr>
      <vt:lpstr>PowerPoint Presentation</vt:lpstr>
      <vt:lpstr>PowerPoint Presentation</vt:lpstr>
      <vt:lpstr>Elements</vt:lpstr>
      <vt:lpstr>Icon categories</vt:lpstr>
      <vt:lpstr>General Resources</vt:lpstr>
      <vt:lpstr>Groups</vt:lpstr>
      <vt:lpstr>Arrows</vt:lpstr>
      <vt:lpstr>General icons</vt:lpstr>
      <vt:lpstr>Analytics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Customer Enablement</vt:lpstr>
      <vt:lpstr>Customer Enablement</vt:lpstr>
      <vt:lpstr>Customer Engagement</vt:lpstr>
      <vt:lpstr>Customer Engagement</vt:lpstr>
      <vt:lpstr>Database</vt:lpstr>
      <vt:lpstr>Database</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Migration &amp; Transfer</vt:lpstr>
      <vt:lpstr>Migration &amp; Transfer</vt:lpstr>
      <vt:lpstr>Migration &amp;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Storage</vt:lpstr>
      <vt:lpstr>Storage</vt:lpstr>
      <vt:lpstr>Storage</vt:lpstr>
      <vt:lpstr>Storage</vt:lpstr>
      <vt:lpstr>Storage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609</cp:revision>
  <cp:lastPrinted>2019-01-03T20:59:05Z</cp:lastPrinted>
  <dcterms:created xsi:type="dcterms:W3CDTF">2018-09-14T20:21:45Z</dcterms:created>
  <dcterms:modified xsi:type="dcterms:W3CDTF">2020-05-01T00:29:30Z</dcterms:modified>
</cp:coreProperties>
</file>